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04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A1436A-2E34-40C3-96A0-0C7F10FF47E0}" v="185" dt="2023-02-07T08:18:29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berling Mathis" userId="50fc12f83910bdb6" providerId="LiveId" clId="{B1A1436A-2E34-40C3-96A0-0C7F10FF47E0}"/>
    <pc:docChg chg="undo custSel addSld delSld modSld">
      <pc:chgData name="Keberling Mathis" userId="50fc12f83910bdb6" providerId="LiveId" clId="{B1A1436A-2E34-40C3-96A0-0C7F10FF47E0}" dt="2023-02-06T12:46:53.046" v="9371" actId="20577"/>
      <pc:docMkLst>
        <pc:docMk/>
      </pc:docMkLst>
      <pc:sldChg chg="modSp mod">
        <pc:chgData name="Keberling Mathis" userId="50fc12f83910bdb6" providerId="LiveId" clId="{B1A1436A-2E34-40C3-96A0-0C7F10FF47E0}" dt="2023-01-25T18:15:58.152" v="2401" actId="14861"/>
        <pc:sldMkLst>
          <pc:docMk/>
          <pc:sldMk cId="3645869157" sldId="256"/>
        </pc:sldMkLst>
        <pc:picChg chg="mod">
          <ac:chgData name="Keberling Mathis" userId="50fc12f83910bdb6" providerId="LiveId" clId="{B1A1436A-2E34-40C3-96A0-0C7F10FF47E0}" dt="2023-01-25T18:15:58.152" v="2401" actId="14861"/>
          <ac:picMkLst>
            <pc:docMk/>
            <pc:sldMk cId="3645869157" sldId="256"/>
            <ac:picMk id="4" creationId="{21DAC1FA-A8EE-7A75-9C94-7EF6A65EDB82}"/>
          </ac:picMkLst>
        </pc:picChg>
      </pc:sldChg>
      <pc:sldChg chg="addSp delSp modSp mod setBg">
        <pc:chgData name="Keberling Mathis" userId="50fc12f83910bdb6" providerId="LiveId" clId="{B1A1436A-2E34-40C3-96A0-0C7F10FF47E0}" dt="2023-01-25T10:51:37.787" v="189" actId="1076"/>
        <pc:sldMkLst>
          <pc:docMk/>
          <pc:sldMk cId="1364925426" sldId="257"/>
        </pc:sldMkLst>
        <pc:spChg chg="mod">
          <ac:chgData name="Keberling Mathis" userId="50fc12f83910bdb6" providerId="LiveId" clId="{B1A1436A-2E34-40C3-96A0-0C7F10FF47E0}" dt="2023-01-25T10:49:08.482" v="112" actId="20577"/>
          <ac:spMkLst>
            <pc:docMk/>
            <pc:sldMk cId="1364925426" sldId="257"/>
            <ac:spMk id="2" creationId="{5200B969-97BB-20E5-6378-A932C26BCD9B}"/>
          </ac:spMkLst>
        </pc:spChg>
        <pc:spChg chg="add del mod">
          <ac:chgData name="Keberling Mathis" userId="50fc12f83910bdb6" providerId="LiveId" clId="{B1A1436A-2E34-40C3-96A0-0C7F10FF47E0}" dt="2023-01-25T10:49:04.828" v="111" actId="26606"/>
          <ac:spMkLst>
            <pc:docMk/>
            <pc:sldMk cId="1364925426" sldId="257"/>
            <ac:spMk id="6" creationId="{A6ED4C0B-5BDC-43C2-94F1-2FD42A7AE84B}"/>
          </ac:spMkLst>
        </pc:spChg>
        <pc:spChg chg="add mod">
          <ac:chgData name="Keberling Mathis" userId="50fc12f83910bdb6" providerId="LiveId" clId="{B1A1436A-2E34-40C3-96A0-0C7F10FF47E0}" dt="2023-01-25T10:51:37.787" v="189" actId="1076"/>
          <ac:spMkLst>
            <pc:docMk/>
            <pc:sldMk cId="1364925426" sldId="257"/>
            <ac:spMk id="8" creationId="{E48A9C75-683F-725C-C372-18AE44D544FB}"/>
          </ac:spMkLst>
        </pc:spChg>
        <pc:spChg chg="add del">
          <ac:chgData name="Keberling Mathis" userId="50fc12f83910bdb6" providerId="LiveId" clId="{B1A1436A-2E34-40C3-96A0-0C7F10FF47E0}" dt="2023-01-25T10:51:04.388" v="187" actId="26606"/>
          <ac:spMkLst>
            <pc:docMk/>
            <pc:sldMk cId="1364925426" sldId="257"/>
            <ac:spMk id="14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0:51:04.388" v="187" actId="26606"/>
          <ac:spMkLst>
            <pc:docMk/>
            <pc:sldMk cId="1364925426" sldId="257"/>
            <ac:spMk id="16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0:51:04.388" v="187" actId="26606"/>
          <ac:spMkLst>
            <pc:docMk/>
            <pc:sldMk cId="1364925426" sldId="257"/>
            <ac:spMk id="18" creationId="{F6EE861B-7D2F-4B7C-A6E3-5937E81B8025}"/>
          </ac:spMkLst>
        </pc:spChg>
        <pc:spChg chg="add">
          <ac:chgData name="Keberling Mathis" userId="50fc12f83910bdb6" providerId="LiveId" clId="{B1A1436A-2E34-40C3-96A0-0C7F10FF47E0}" dt="2023-01-25T10:51:04.388" v="187" actId="26606"/>
          <ac:spMkLst>
            <pc:docMk/>
            <pc:sldMk cId="1364925426" sldId="257"/>
            <ac:spMk id="28" creationId="{158E38A4-F699-490C-8D1F-E8AD332D9B45}"/>
          </ac:spMkLst>
        </pc:spChg>
        <pc:spChg chg="add">
          <ac:chgData name="Keberling Mathis" userId="50fc12f83910bdb6" providerId="LiveId" clId="{B1A1436A-2E34-40C3-96A0-0C7F10FF47E0}" dt="2023-01-25T10:51:04.388" v="187" actId="26606"/>
          <ac:spMkLst>
            <pc:docMk/>
            <pc:sldMk cId="1364925426" sldId="257"/>
            <ac:spMk id="30" creationId="{939C6AAB-48AC-41A3-95C2-6BF83715DF62}"/>
          </ac:spMkLst>
        </pc:spChg>
        <pc:spChg chg="add">
          <ac:chgData name="Keberling Mathis" userId="50fc12f83910bdb6" providerId="LiveId" clId="{B1A1436A-2E34-40C3-96A0-0C7F10FF47E0}" dt="2023-01-25T10:51:04.388" v="187" actId="26606"/>
          <ac:spMkLst>
            <pc:docMk/>
            <pc:sldMk cId="1364925426" sldId="257"/>
            <ac:spMk id="32" creationId="{F6EE861B-7D2F-4B7C-A6E3-5937E81B8025}"/>
          </ac:spMkLst>
        </pc:spChg>
        <pc:grpChg chg="add del">
          <ac:chgData name="Keberling Mathis" userId="50fc12f83910bdb6" providerId="LiveId" clId="{B1A1436A-2E34-40C3-96A0-0C7F10FF47E0}" dt="2023-01-25T10:51:04.388" v="187" actId="26606"/>
          <ac:grpSpMkLst>
            <pc:docMk/>
            <pc:sldMk cId="1364925426" sldId="257"/>
            <ac:grpSpMk id="20" creationId="{53745597-CF0F-4C14-83C4-612B382A9091}"/>
          </ac:grpSpMkLst>
        </pc:grpChg>
        <pc:grpChg chg="add">
          <ac:chgData name="Keberling Mathis" userId="50fc12f83910bdb6" providerId="LiveId" clId="{B1A1436A-2E34-40C3-96A0-0C7F10FF47E0}" dt="2023-01-25T10:51:04.388" v="187" actId="26606"/>
          <ac:grpSpMkLst>
            <pc:docMk/>
            <pc:sldMk cId="1364925426" sldId="257"/>
            <ac:grpSpMk id="34" creationId="{53745597-CF0F-4C14-83C4-612B382A9091}"/>
          </ac:grpSpMkLst>
        </pc:grpChg>
        <pc:picChg chg="del mod">
          <ac:chgData name="Keberling Mathis" userId="50fc12f83910bdb6" providerId="LiveId" clId="{B1A1436A-2E34-40C3-96A0-0C7F10FF47E0}" dt="2023-01-25T10:48:37.093" v="108" actId="21"/>
          <ac:picMkLst>
            <pc:docMk/>
            <pc:sldMk cId="1364925426" sldId="257"/>
            <ac:picMk id="5" creationId="{B6243C26-FE24-333F-088F-633E282327C1}"/>
          </ac:picMkLst>
        </pc:picChg>
        <pc:picChg chg="add mod">
          <ac:chgData name="Keberling Mathis" userId="50fc12f83910bdb6" providerId="LiveId" clId="{B1A1436A-2E34-40C3-96A0-0C7F10FF47E0}" dt="2023-01-25T10:51:04.388" v="187" actId="26606"/>
          <ac:picMkLst>
            <pc:docMk/>
            <pc:sldMk cId="1364925426" sldId="257"/>
            <ac:picMk id="10" creationId="{88522D3A-53F0-D3E7-9D35-FC3DAC49B192}"/>
          </ac:picMkLst>
        </pc:picChg>
      </pc:sldChg>
      <pc:sldChg chg="addSp delSp modSp new mod setBg">
        <pc:chgData name="Keberling Mathis" userId="50fc12f83910bdb6" providerId="LiveId" clId="{B1A1436A-2E34-40C3-96A0-0C7F10FF47E0}" dt="2023-01-25T11:10:16.515" v="487" actId="20577"/>
        <pc:sldMkLst>
          <pc:docMk/>
          <pc:sldMk cId="3329071659" sldId="258"/>
        </pc:sldMkLst>
        <pc:spChg chg="mod">
          <ac:chgData name="Keberling Mathis" userId="50fc12f83910bdb6" providerId="LiveId" clId="{B1A1436A-2E34-40C3-96A0-0C7F10FF47E0}" dt="2023-01-25T11:10:16.515" v="487" actId="20577"/>
          <ac:spMkLst>
            <pc:docMk/>
            <pc:sldMk cId="3329071659" sldId="258"/>
            <ac:spMk id="2" creationId="{ED95BC29-9629-2B9E-D438-0D39FA6A5AF4}"/>
          </ac:spMkLst>
        </pc:spChg>
        <pc:spChg chg="del mod">
          <ac:chgData name="Keberling Mathis" userId="50fc12f83910bdb6" providerId="LiveId" clId="{B1A1436A-2E34-40C3-96A0-0C7F10FF47E0}" dt="2023-01-25T11:10:14.132" v="486" actId="26606"/>
          <ac:spMkLst>
            <pc:docMk/>
            <pc:sldMk cId="3329071659" sldId="258"/>
            <ac:spMk id="3" creationId="{C1E623D6-F500-65AF-9852-414370B24216}"/>
          </ac:spMkLst>
        </pc:spChg>
        <pc:spChg chg="add">
          <ac:chgData name="Keberling Mathis" userId="50fc12f83910bdb6" providerId="LiveId" clId="{B1A1436A-2E34-40C3-96A0-0C7F10FF47E0}" dt="2023-01-25T11:10:14.132" v="486" actId="26606"/>
          <ac:spMkLst>
            <pc:docMk/>
            <pc:sldMk cId="3329071659" sldId="258"/>
            <ac:spMk id="9" creationId="{51A01047-632B-4F57-9CDB-AA680D5BBB19}"/>
          </ac:spMkLst>
        </pc:spChg>
        <pc:spChg chg="add">
          <ac:chgData name="Keberling Mathis" userId="50fc12f83910bdb6" providerId="LiveId" clId="{B1A1436A-2E34-40C3-96A0-0C7F10FF47E0}" dt="2023-01-25T11:10:14.132" v="486" actId="26606"/>
          <ac:spMkLst>
            <pc:docMk/>
            <pc:sldMk cId="3329071659" sldId="258"/>
            <ac:spMk id="11" creationId="{6D7753FE-7408-46D8-999A-0B0C34EA8C09}"/>
          </ac:spMkLst>
        </pc:spChg>
        <pc:grpChg chg="add">
          <ac:chgData name="Keberling Mathis" userId="50fc12f83910bdb6" providerId="LiveId" clId="{B1A1436A-2E34-40C3-96A0-0C7F10FF47E0}" dt="2023-01-25T11:10:14.132" v="486" actId="26606"/>
          <ac:grpSpMkLst>
            <pc:docMk/>
            <pc:sldMk cId="3329071659" sldId="258"/>
            <ac:grpSpMk id="13" creationId="{E30DE9CB-4267-487A-915E-5665607E9F36}"/>
          </ac:grpSpMkLst>
        </pc:grpChg>
        <pc:graphicFrameChg chg="add">
          <ac:chgData name="Keberling Mathis" userId="50fc12f83910bdb6" providerId="LiveId" clId="{B1A1436A-2E34-40C3-96A0-0C7F10FF47E0}" dt="2023-01-25T11:10:14.132" v="486" actId="26606"/>
          <ac:graphicFrameMkLst>
            <pc:docMk/>
            <pc:sldMk cId="3329071659" sldId="258"/>
            <ac:graphicFrameMk id="5" creationId="{2D74A220-D11F-7DC4-1FFB-4C502A8B6116}"/>
          </ac:graphicFrameMkLst>
        </pc:graphicFrameChg>
        <pc:picChg chg="add del mod">
          <ac:chgData name="Keberling Mathis" userId="50fc12f83910bdb6" providerId="LiveId" clId="{B1A1436A-2E34-40C3-96A0-0C7F10FF47E0}" dt="2023-01-25T11:08:57.521" v="450" actId="21"/>
          <ac:picMkLst>
            <pc:docMk/>
            <pc:sldMk cId="3329071659" sldId="258"/>
            <ac:picMk id="4" creationId="{E85C3709-9D25-11D4-9F78-6DD834A3A05E}"/>
          </ac:picMkLst>
        </pc:picChg>
      </pc:sldChg>
      <pc:sldChg chg="addSp delSp modSp new mod setBg">
        <pc:chgData name="Keberling Mathis" userId="50fc12f83910bdb6" providerId="LiveId" clId="{B1A1436A-2E34-40C3-96A0-0C7F10FF47E0}" dt="2023-01-31T19:20:59.389" v="8361" actId="20577"/>
        <pc:sldMkLst>
          <pc:docMk/>
          <pc:sldMk cId="4272704105" sldId="259"/>
        </pc:sldMkLst>
        <pc:spChg chg="mod">
          <ac:chgData name="Keberling Mathis" userId="50fc12f83910bdb6" providerId="LiveId" clId="{B1A1436A-2E34-40C3-96A0-0C7F10FF47E0}" dt="2023-01-25T11:23:46.740" v="665" actId="26606"/>
          <ac:spMkLst>
            <pc:docMk/>
            <pc:sldMk cId="4272704105" sldId="259"/>
            <ac:spMk id="2" creationId="{6EE0EF89-E177-8CBE-BE95-7FDC317C8448}"/>
          </ac:spMkLst>
        </pc:spChg>
        <pc:spChg chg="del mod">
          <ac:chgData name="Keberling Mathis" userId="50fc12f83910bdb6" providerId="LiveId" clId="{B1A1436A-2E34-40C3-96A0-0C7F10FF47E0}" dt="2023-01-25T11:23:46.740" v="665" actId="26606"/>
          <ac:spMkLst>
            <pc:docMk/>
            <pc:sldMk cId="4272704105" sldId="259"/>
            <ac:spMk id="3" creationId="{8DFA4C80-7C7B-2B48-5E3F-9E1A47A2DF7C}"/>
          </ac:spMkLst>
        </pc:spChg>
        <pc:spChg chg="add">
          <ac:chgData name="Keberling Mathis" userId="50fc12f83910bdb6" providerId="LiveId" clId="{B1A1436A-2E34-40C3-96A0-0C7F10FF47E0}" dt="2023-01-25T11:23:46.740" v="665" actId="26606"/>
          <ac:spMkLst>
            <pc:docMk/>
            <pc:sldMk cId="4272704105" sldId="259"/>
            <ac:spMk id="9" creationId="{7B22176A-41DB-4D9A-9B6F-F2296F1ED173}"/>
          </ac:spMkLst>
        </pc:spChg>
        <pc:spChg chg="add">
          <ac:chgData name="Keberling Mathis" userId="50fc12f83910bdb6" providerId="LiveId" clId="{B1A1436A-2E34-40C3-96A0-0C7F10FF47E0}" dt="2023-01-25T11:23:46.740" v="665" actId="26606"/>
          <ac:spMkLst>
            <pc:docMk/>
            <pc:sldMk cId="4272704105" sldId="259"/>
            <ac:spMk id="11" creationId="{774A8DF5-445E-49C5-B10A-8DF5FEFBCC46}"/>
          </ac:spMkLst>
        </pc:spChg>
        <pc:spChg chg="add">
          <ac:chgData name="Keberling Mathis" userId="50fc12f83910bdb6" providerId="LiveId" clId="{B1A1436A-2E34-40C3-96A0-0C7F10FF47E0}" dt="2023-01-25T11:23:46.740" v="665" actId="26606"/>
          <ac:spMkLst>
            <pc:docMk/>
            <pc:sldMk cId="4272704105" sldId="259"/>
            <ac:spMk id="13" creationId="{9A4E38D9-EFB8-40B5-B42B-514FBF180360}"/>
          </ac:spMkLst>
        </pc:spChg>
        <pc:grpChg chg="add">
          <ac:chgData name="Keberling Mathis" userId="50fc12f83910bdb6" providerId="LiveId" clId="{B1A1436A-2E34-40C3-96A0-0C7F10FF47E0}" dt="2023-01-25T11:23:46.740" v="665" actId="26606"/>
          <ac:grpSpMkLst>
            <pc:docMk/>
            <pc:sldMk cId="4272704105" sldId="259"/>
            <ac:grpSpMk id="15" creationId="{D87FFE71-34DC-4C53-AE0F-6B141D081D09}"/>
          </ac:grpSpMkLst>
        </pc:grpChg>
        <pc:graphicFrameChg chg="add mod">
          <ac:chgData name="Keberling Mathis" userId="50fc12f83910bdb6" providerId="LiveId" clId="{B1A1436A-2E34-40C3-96A0-0C7F10FF47E0}" dt="2023-01-31T19:20:59.389" v="8361" actId="20577"/>
          <ac:graphicFrameMkLst>
            <pc:docMk/>
            <pc:sldMk cId="4272704105" sldId="259"/>
            <ac:graphicFrameMk id="5" creationId="{E6C291A3-345D-EA5C-B076-8F7E7067C58C}"/>
          </ac:graphicFrameMkLst>
        </pc:graphicFrameChg>
        <pc:picChg chg="add del mod">
          <ac:chgData name="Keberling Mathis" userId="50fc12f83910bdb6" providerId="LiveId" clId="{B1A1436A-2E34-40C3-96A0-0C7F10FF47E0}" dt="2023-01-25T11:23:18.827" v="664" actId="21"/>
          <ac:picMkLst>
            <pc:docMk/>
            <pc:sldMk cId="4272704105" sldId="259"/>
            <ac:picMk id="4" creationId="{F569DC88-EA05-000C-73BA-03292C28DF9D}"/>
          </ac:picMkLst>
        </pc:picChg>
        <pc:picChg chg="add del mod">
          <ac:chgData name="Keberling Mathis" userId="50fc12f83910bdb6" providerId="LiveId" clId="{B1A1436A-2E34-40C3-96A0-0C7F10FF47E0}" dt="2023-01-25T11:24:08.683" v="667" actId="21"/>
          <ac:picMkLst>
            <pc:docMk/>
            <pc:sldMk cId="4272704105" sldId="259"/>
            <ac:picMk id="6" creationId="{F3D831B8-F7FD-9117-DD55-9F714FE6A780}"/>
          </ac:picMkLst>
        </pc:picChg>
      </pc:sldChg>
      <pc:sldChg chg="addSp delSp modSp new mod setBg">
        <pc:chgData name="Keberling Mathis" userId="50fc12f83910bdb6" providerId="LiveId" clId="{B1A1436A-2E34-40C3-96A0-0C7F10FF47E0}" dt="2023-01-25T12:47:06.395" v="996" actId="12"/>
        <pc:sldMkLst>
          <pc:docMk/>
          <pc:sldMk cId="1113131482" sldId="260"/>
        </pc:sldMkLst>
        <pc:spChg chg="mod">
          <ac:chgData name="Keberling Mathis" userId="50fc12f83910bdb6" providerId="LiveId" clId="{B1A1436A-2E34-40C3-96A0-0C7F10FF47E0}" dt="2023-01-25T12:46:54.265" v="994" actId="26606"/>
          <ac:spMkLst>
            <pc:docMk/>
            <pc:sldMk cId="1113131482" sldId="260"/>
            <ac:spMk id="2" creationId="{2D1F35FB-2FEB-5E78-87C3-484F0C2E6369}"/>
          </ac:spMkLst>
        </pc:spChg>
        <pc:spChg chg="del">
          <ac:chgData name="Keberling Mathis" userId="50fc12f83910bdb6" providerId="LiveId" clId="{B1A1436A-2E34-40C3-96A0-0C7F10FF47E0}" dt="2023-01-25T11:24:13.751" v="669"/>
          <ac:spMkLst>
            <pc:docMk/>
            <pc:sldMk cId="1113131482" sldId="260"/>
            <ac:spMk id="3" creationId="{076B7203-A25B-1124-A832-600B7DB447E7}"/>
          </ac:spMkLst>
        </pc:spChg>
        <pc:spChg chg="add mod">
          <ac:chgData name="Keberling Mathis" userId="50fc12f83910bdb6" providerId="LiveId" clId="{B1A1436A-2E34-40C3-96A0-0C7F10FF47E0}" dt="2023-01-25T12:47:06.395" v="996" actId="12"/>
          <ac:spMkLst>
            <pc:docMk/>
            <pc:sldMk cId="1113131482" sldId="260"/>
            <ac:spMk id="6" creationId="{BF9E3F67-9D90-493C-3A25-AA6365EBCAB5}"/>
          </ac:spMkLst>
        </pc:spChg>
        <pc:spChg chg="add del">
          <ac:chgData name="Keberling Mathis" userId="50fc12f83910bdb6" providerId="LiveId" clId="{B1A1436A-2E34-40C3-96A0-0C7F10FF47E0}" dt="2023-01-25T12:42:14.781" v="862" actId="26606"/>
          <ac:spMkLst>
            <pc:docMk/>
            <pc:sldMk cId="1113131482" sldId="260"/>
            <ac:spMk id="12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2:14.781" v="862" actId="26606"/>
          <ac:spMkLst>
            <pc:docMk/>
            <pc:sldMk cId="1113131482" sldId="260"/>
            <ac:spMk id="14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2:19.146" v="864" actId="26606"/>
          <ac:spMkLst>
            <pc:docMk/>
            <pc:sldMk cId="1113131482" sldId="260"/>
            <ac:spMk id="21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2:19.146" v="864" actId="26606"/>
          <ac:spMkLst>
            <pc:docMk/>
            <pc:sldMk cId="1113131482" sldId="260"/>
            <ac:spMk id="23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40.723" v="982" actId="26606"/>
          <ac:spMkLst>
            <pc:docMk/>
            <pc:sldMk cId="1113131482" sldId="260"/>
            <ac:spMk id="27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5:40.723" v="982" actId="26606"/>
          <ac:spMkLst>
            <pc:docMk/>
            <pc:sldMk cId="1113131482" sldId="260"/>
            <ac:spMk id="29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4:54.883" v="959" actId="26606"/>
          <ac:spMkLst>
            <pc:docMk/>
            <pc:sldMk cId="1113131482" sldId="260"/>
            <ac:spMk id="33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4:54.883" v="959" actId="26606"/>
          <ac:spMkLst>
            <pc:docMk/>
            <pc:sldMk cId="1113131482" sldId="260"/>
            <ac:spMk id="35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4:21.694" v="943" actId="26606"/>
          <ac:spMkLst>
            <pc:docMk/>
            <pc:sldMk cId="1113131482" sldId="260"/>
            <ac:spMk id="36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4:21.694" v="943" actId="26606"/>
          <ac:spMkLst>
            <pc:docMk/>
            <pc:sldMk cId="1113131482" sldId="260"/>
            <ac:spMk id="38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36.607" v="979" actId="26606"/>
          <ac:spMkLst>
            <pc:docMk/>
            <pc:sldMk cId="1113131482" sldId="260"/>
            <ac:spMk id="43" creationId="{DF0CAD46-2E46-44EB-A063-C05881768CE6}"/>
          </ac:spMkLst>
        </pc:spChg>
        <pc:spChg chg="add del">
          <ac:chgData name="Keberling Mathis" userId="50fc12f83910bdb6" providerId="LiveId" clId="{B1A1436A-2E34-40C3-96A0-0C7F10FF47E0}" dt="2023-01-25T12:44:24.275" v="945" actId="26606"/>
          <ac:spMkLst>
            <pc:docMk/>
            <pc:sldMk cId="1113131482" sldId="260"/>
            <ac:spMk id="45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4:24.275" v="945" actId="26606"/>
          <ac:spMkLst>
            <pc:docMk/>
            <pc:sldMk cId="1113131482" sldId="260"/>
            <ac:spMk id="47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09.022" v="961" actId="26606"/>
          <ac:spMkLst>
            <pc:docMk/>
            <pc:sldMk cId="1113131482" sldId="260"/>
            <ac:spMk id="49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2:45:09.022" v="961" actId="26606"/>
          <ac:spMkLst>
            <pc:docMk/>
            <pc:sldMk cId="1113131482" sldId="260"/>
            <ac:spMk id="50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2:44:25.219" v="947" actId="26606"/>
          <ac:spMkLst>
            <pc:docMk/>
            <pc:sldMk cId="1113131482" sldId="260"/>
            <ac:spMk id="51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4:25.219" v="947" actId="26606"/>
          <ac:spMkLst>
            <pc:docMk/>
            <pc:sldMk cId="1113131482" sldId="260"/>
            <ac:spMk id="53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09.022" v="961" actId="26606"/>
          <ac:spMkLst>
            <pc:docMk/>
            <pc:sldMk cId="1113131482" sldId="260"/>
            <ac:spMk id="55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25T12:44:39.122" v="953" actId="26606"/>
          <ac:spMkLst>
            <pc:docMk/>
            <pc:sldMk cId="1113131482" sldId="260"/>
            <ac:spMk id="56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4:39.122" v="953" actId="26606"/>
          <ac:spMkLst>
            <pc:docMk/>
            <pc:sldMk cId="1113131482" sldId="260"/>
            <ac:spMk id="58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10.480" v="963" actId="26606"/>
          <ac:spMkLst>
            <pc:docMk/>
            <pc:sldMk cId="1113131482" sldId="260"/>
            <ac:spMk id="63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5:10.480" v="963" actId="26606"/>
          <ac:spMkLst>
            <pc:docMk/>
            <pc:sldMk cId="1113131482" sldId="260"/>
            <ac:spMk id="65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14.255" v="965" actId="26606"/>
          <ac:spMkLst>
            <pc:docMk/>
            <pc:sldMk cId="1113131482" sldId="260"/>
            <ac:spMk id="70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5:14.255" v="965" actId="26606"/>
          <ac:spMkLst>
            <pc:docMk/>
            <pc:sldMk cId="1113131482" sldId="260"/>
            <ac:spMk id="72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18.917" v="967" actId="26606"/>
          <ac:spMkLst>
            <pc:docMk/>
            <pc:sldMk cId="1113131482" sldId="260"/>
            <ac:spMk id="77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5:18.917" v="967" actId="26606"/>
          <ac:spMkLst>
            <pc:docMk/>
            <pc:sldMk cId="1113131482" sldId="260"/>
            <ac:spMk id="79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23.738" v="969" actId="26606"/>
          <ac:spMkLst>
            <pc:docMk/>
            <pc:sldMk cId="1113131482" sldId="260"/>
            <ac:spMk id="83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2:45:23.738" v="969" actId="26606"/>
          <ac:spMkLst>
            <pc:docMk/>
            <pc:sldMk cId="1113131482" sldId="260"/>
            <ac:spMk id="84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2:45:23.738" v="969" actId="26606"/>
          <ac:spMkLst>
            <pc:docMk/>
            <pc:sldMk cId="1113131482" sldId="260"/>
            <ac:spMk id="85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25T12:45:25.157" v="971" actId="26606"/>
          <ac:spMkLst>
            <pc:docMk/>
            <pc:sldMk cId="1113131482" sldId="260"/>
            <ac:spMk id="90" creationId="{9D3B3C7E-BC2D-4436-8B03-AC421FA66787}"/>
          </ac:spMkLst>
        </pc:spChg>
        <pc:spChg chg="add del">
          <ac:chgData name="Keberling Mathis" userId="50fc12f83910bdb6" providerId="LiveId" clId="{B1A1436A-2E34-40C3-96A0-0C7F10FF47E0}" dt="2023-01-25T12:45:25.157" v="971" actId="26606"/>
          <ac:spMkLst>
            <pc:docMk/>
            <pc:sldMk cId="1113131482" sldId="260"/>
            <ac:spMk id="93" creationId="{DF0CAD46-2E46-44EB-A063-C05881768CE6}"/>
          </ac:spMkLst>
        </pc:spChg>
        <pc:spChg chg="add del">
          <ac:chgData name="Keberling Mathis" userId="50fc12f83910bdb6" providerId="LiveId" clId="{B1A1436A-2E34-40C3-96A0-0C7F10FF47E0}" dt="2023-01-25T12:45:25.157" v="971" actId="26606"/>
          <ac:spMkLst>
            <pc:docMk/>
            <pc:sldMk cId="1113131482" sldId="260"/>
            <ac:spMk id="95" creationId="{0FDFF237-4369-41A3-9CE4-CD1A68139E16}"/>
          </ac:spMkLst>
        </pc:spChg>
        <pc:spChg chg="add del">
          <ac:chgData name="Keberling Mathis" userId="50fc12f83910bdb6" providerId="LiveId" clId="{B1A1436A-2E34-40C3-96A0-0C7F10FF47E0}" dt="2023-01-25T12:45:27.945" v="973" actId="26606"/>
          <ac:spMkLst>
            <pc:docMk/>
            <pc:sldMk cId="1113131482" sldId="260"/>
            <ac:spMk id="101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5:27.945" v="973" actId="26606"/>
          <ac:spMkLst>
            <pc:docMk/>
            <pc:sldMk cId="1113131482" sldId="260"/>
            <ac:spMk id="103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30.681" v="975" actId="26606"/>
          <ac:spMkLst>
            <pc:docMk/>
            <pc:sldMk cId="1113131482" sldId="260"/>
            <ac:spMk id="107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5:30.681" v="975" actId="26606"/>
          <ac:spMkLst>
            <pc:docMk/>
            <pc:sldMk cId="1113131482" sldId="260"/>
            <ac:spMk id="109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35.143" v="977" actId="26606"/>
          <ac:spMkLst>
            <pc:docMk/>
            <pc:sldMk cId="1113131482" sldId="260"/>
            <ac:spMk id="114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5:35.143" v="977" actId="26606"/>
          <ac:spMkLst>
            <pc:docMk/>
            <pc:sldMk cId="1113131482" sldId="260"/>
            <ac:spMk id="116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5:36.607" v="979" actId="26606"/>
          <ac:spMkLst>
            <pc:docMk/>
            <pc:sldMk cId="1113131482" sldId="260"/>
            <ac:spMk id="120" creationId="{9D3B3C7E-BC2D-4436-8B03-AC421FA66787}"/>
          </ac:spMkLst>
        </pc:spChg>
        <pc:spChg chg="add del">
          <ac:chgData name="Keberling Mathis" userId="50fc12f83910bdb6" providerId="LiveId" clId="{B1A1436A-2E34-40C3-96A0-0C7F10FF47E0}" dt="2023-01-25T12:45:36.607" v="979" actId="26606"/>
          <ac:spMkLst>
            <pc:docMk/>
            <pc:sldMk cId="1113131482" sldId="260"/>
            <ac:spMk id="125" creationId="{0FDFF237-4369-41A3-9CE4-CD1A68139E16}"/>
          </ac:spMkLst>
        </pc:spChg>
        <pc:spChg chg="add del">
          <ac:chgData name="Keberling Mathis" userId="50fc12f83910bdb6" providerId="LiveId" clId="{B1A1436A-2E34-40C3-96A0-0C7F10FF47E0}" dt="2023-01-25T12:45:40.706" v="981" actId="26606"/>
          <ac:spMkLst>
            <pc:docMk/>
            <pc:sldMk cId="1113131482" sldId="260"/>
            <ac:spMk id="131" creationId="{9D3B3C7E-BC2D-4436-8B03-AC421FA66787}"/>
          </ac:spMkLst>
        </pc:spChg>
        <pc:spChg chg="add del">
          <ac:chgData name="Keberling Mathis" userId="50fc12f83910bdb6" providerId="LiveId" clId="{B1A1436A-2E34-40C3-96A0-0C7F10FF47E0}" dt="2023-01-25T12:45:40.706" v="981" actId="26606"/>
          <ac:spMkLst>
            <pc:docMk/>
            <pc:sldMk cId="1113131482" sldId="260"/>
            <ac:spMk id="135" creationId="{DF0CAD46-2E46-44EB-A063-C05881768CE6}"/>
          </ac:spMkLst>
        </pc:spChg>
        <pc:spChg chg="add del">
          <ac:chgData name="Keberling Mathis" userId="50fc12f83910bdb6" providerId="LiveId" clId="{B1A1436A-2E34-40C3-96A0-0C7F10FF47E0}" dt="2023-01-25T12:45:40.706" v="981" actId="26606"/>
          <ac:spMkLst>
            <pc:docMk/>
            <pc:sldMk cId="1113131482" sldId="260"/>
            <ac:spMk id="137" creationId="{0FDFF237-4369-41A3-9CE4-CD1A68139E16}"/>
          </ac:spMkLst>
        </pc:spChg>
        <pc:spChg chg="add del">
          <ac:chgData name="Keberling Mathis" userId="50fc12f83910bdb6" providerId="LiveId" clId="{B1A1436A-2E34-40C3-96A0-0C7F10FF47E0}" dt="2023-01-25T12:46:54.276" v="995" actId="26606"/>
          <ac:spMkLst>
            <pc:docMk/>
            <pc:sldMk cId="1113131482" sldId="260"/>
            <ac:spMk id="143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2:46:54.276" v="995" actId="26606"/>
          <ac:spMkLst>
            <pc:docMk/>
            <pc:sldMk cId="1113131482" sldId="260"/>
            <ac:spMk id="144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2:46:54.276" v="995" actId="26606"/>
          <ac:spMkLst>
            <pc:docMk/>
            <pc:sldMk cId="1113131482" sldId="260"/>
            <ac:spMk id="145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25T12:46:15.426" v="986" actId="26606"/>
          <ac:spMkLst>
            <pc:docMk/>
            <pc:sldMk cId="1113131482" sldId="260"/>
            <ac:spMk id="154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2:46:15.426" v="986" actId="26606"/>
          <ac:spMkLst>
            <pc:docMk/>
            <pc:sldMk cId="1113131482" sldId="260"/>
            <ac:spMk id="156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2:46:15.426" v="986" actId="26606"/>
          <ac:spMkLst>
            <pc:docMk/>
            <pc:sldMk cId="1113131482" sldId="260"/>
            <ac:spMk id="158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25T12:46:20.439" v="988" actId="26606"/>
          <ac:spMkLst>
            <pc:docMk/>
            <pc:sldMk cId="1113131482" sldId="260"/>
            <ac:spMk id="165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2:46:20.439" v="988" actId="26606"/>
          <ac:spMkLst>
            <pc:docMk/>
            <pc:sldMk cId="1113131482" sldId="260"/>
            <ac:spMk id="166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2:46:20.439" v="988" actId="26606"/>
          <ac:spMkLst>
            <pc:docMk/>
            <pc:sldMk cId="1113131482" sldId="260"/>
            <ac:spMk id="167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25T12:46:28.440" v="990" actId="26606"/>
          <ac:spMkLst>
            <pc:docMk/>
            <pc:sldMk cId="1113131482" sldId="260"/>
            <ac:spMk id="171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2:46:28.440" v="990" actId="26606"/>
          <ac:spMkLst>
            <pc:docMk/>
            <pc:sldMk cId="1113131482" sldId="260"/>
            <ac:spMk id="172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2:46:28.440" v="990" actId="26606"/>
          <ac:spMkLst>
            <pc:docMk/>
            <pc:sldMk cId="1113131482" sldId="260"/>
            <ac:spMk id="173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25T12:46:45.242" v="992" actId="26606"/>
          <ac:spMkLst>
            <pc:docMk/>
            <pc:sldMk cId="1113131482" sldId="260"/>
            <ac:spMk id="176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6:45.242" v="992" actId="26606"/>
          <ac:spMkLst>
            <pc:docMk/>
            <pc:sldMk cId="1113131482" sldId="260"/>
            <ac:spMk id="177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2:46:54.265" v="994" actId="26606"/>
          <ac:spMkLst>
            <pc:docMk/>
            <pc:sldMk cId="1113131482" sldId="260"/>
            <ac:spMk id="182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2:46:54.265" v="994" actId="26606"/>
          <ac:spMkLst>
            <pc:docMk/>
            <pc:sldMk cId="1113131482" sldId="260"/>
            <ac:spMk id="183" creationId="{48EF695B-E7DE-4164-862A-9CD06DFB0EC0}"/>
          </ac:spMkLst>
        </pc:spChg>
        <pc:spChg chg="add">
          <ac:chgData name="Keberling Mathis" userId="50fc12f83910bdb6" providerId="LiveId" clId="{B1A1436A-2E34-40C3-96A0-0C7F10FF47E0}" dt="2023-01-25T12:46:54.276" v="995" actId="26606"/>
          <ac:spMkLst>
            <pc:docMk/>
            <pc:sldMk cId="1113131482" sldId="260"/>
            <ac:spMk id="188" creationId="{158E38A4-F699-490C-8D1F-E8AD332D9B45}"/>
          </ac:spMkLst>
        </pc:spChg>
        <pc:spChg chg="add">
          <ac:chgData name="Keberling Mathis" userId="50fc12f83910bdb6" providerId="LiveId" clId="{B1A1436A-2E34-40C3-96A0-0C7F10FF47E0}" dt="2023-01-25T12:46:54.276" v="995" actId="26606"/>
          <ac:spMkLst>
            <pc:docMk/>
            <pc:sldMk cId="1113131482" sldId="260"/>
            <ac:spMk id="189" creationId="{939C6AAB-48AC-41A3-95C2-6BF83715DF62}"/>
          </ac:spMkLst>
        </pc:spChg>
        <pc:spChg chg="add">
          <ac:chgData name="Keberling Mathis" userId="50fc12f83910bdb6" providerId="LiveId" clId="{B1A1436A-2E34-40C3-96A0-0C7F10FF47E0}" dt="2023-01-25T12:46:54.276" v="995" actId="26606"/>
          <ac:spMkLst>
            <pc:docMk/>
            <pc:sldMk cId="1113131482" sldId="260"/>
            <ac:spMk id="190" creationId="{F6EE861B-7D2F-4B7C-A6E3-5937E81B8025}"/>
          </ac:spMkLst>
        </pc:spChg>
        <pc:grpChg chg="add del">
          <ac:chgData name="Keberling Mathis" userId="50fc12f83910bdb6" providerId="LiveId" clId="{B1A1436A-2E34-40C3-96A0-0C7F10FF47E0}" dt="2023-01-25T12:42:14.781" v="862" actId="26606"/>
          <ac:grpSpMkLst>
            <pc:docMk/>
            <pc:sldMk cId="1113131482" sldId="260"/>
            <ac:grpSpMk id="16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2:19.146" v="864" actId="26606"/>
          <ac:grpSpMkLst>
            <pc:docMk/>
            <pc:sldMk cId="1113131482" sldId="260"/>
            <ac:grpSpMk id="24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5:40.723" v="982" actId="26606"/>
          <ac:grpSpMkLst>
            <pc:docMk/>
            <pc:sldMk cId="1113131482" sldId="260"/>
            <ac:grpSpMk id="30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4:54.883" v="959" actId="26606"/>
          <ac:grpSpMkLst>
            <pc:docMk/>
            <pc:sldMk cId="1113131482" sldId="260"/>
            <ac:grpSpMk id="37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4:21.694" v="943" actId="26606"/>
          <ac:grpSpMkLst>
            <pc:docMk/>
            <pc:sldMk cId="1113131482" sldId="260"/>
            <ac:grpSpMk id="40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5:09.022" v="961" actId="26606"/>
          <ac:grpSpMkLst>
            <pc:docMk/>
            <pc:sldMk cId="1113131482" sldId="260"/>
            <ac:grpSpMk id="42" creationId="{53745597-CF0F-4C14-83C4-612B382A9091}"/>
          </ac:grpSpMkLst>
        </pc:grpChg>
        <pc:grpChg chg="add del">
          <ac:chgData name="Keberling Mathis" userId="50fc12f83910bdb6" providerId="LiveId" clId="{B1A1436A-2E34-40C3-96A0-0C7F10FF47E0}" dt="2023-01-25T12:44:24.275" v="945" actId="26606"/>
          <ac:grpSpMkLst>
            <pc:docMk/>
            <pc:sldMk cId="1113131482" sldId="260"/>
            <ac:grpSpMk id="48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4:25.219" v="947" actId="26606"/>
          <ac:grpSpMkLst>
            <pc:docMk/>
            <pc:sldMk cId="1113131482" sldId="260"/>
            <ac:grpSpMk id="54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4:39.122" v="953" actId="26606"/>
          <ac:grpSpMkLst>
            <pc:docMk/>
            <pc:sldMk cId="1113131482" sldId="260"/>
            <ac:grpSpMk id="59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5:10.480" v="963" actId="26606"/>
          <ac:grpSpMkLst>
            <pc:docMk/>
            <pc:sldMk cId="1113131482" sldId="260"/>
            <ac:grpSpMk id="66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5:14.255" v="965" actId="26606"/>
          <ac:grpSpMkLst>
            <pc:docMk/>
            <pc:sldMk cId="1113131482" sldId="260"/>
            <ac:grpSpMk id="73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5:18.917" v="967" actId="26606"/>
          <ac:grpSpMkLst>
            <pc:docMk/>
            <pc:sldMk cId="1113131482" sldId="260"/>
            <ac:grpSpMk id="80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5:23.738" v="969" actId="26606"/>
          <ac:grpSpMkLst>
            <pc:docMk/>
            <pc:sldMk cId="1113131482" sldId="260"/>
            <ac:grpSpMk id="87" creationId="{53745597-CF0F-4C14-83C4-612B382A9091}"/>
          </ac:grpSpMkLst>
        </pc:grpChg>
        <pc:grpChg chg="add del">
          <ac:chgData name="Keberling Mathis" userId="50fc12f83910bdb6" providerId="LiveId" clId="{B1A1436A-2E34-40C3-96A0-0C7F10FF47E0}" dt="2023-01-25T12:45:25.157" v="971" actId="26606"/>
          <ac:grpSpMkLst>
            <pc:docMk/>
            <pc:sldMk cId="1113131482" sldId="260"/>
            <ac:grpSpMk id="91" creationId="{79B5D0C1-066E-4C02-A6B8-59FAE4A19724}"/>
          </ac:grpSpMkLst>
        </pc:grpChg>
        <pc:grpChg chg="add del">
          <ac:chgData name="Keberling Mathis" userId="50fc12f83910bdb6" providerId="LiveId" clId="{B1A1436A-2E34-40C3-96A0-0C7F10FF47E0}" dt="2023-01-25T12:45:25.157" v="971" actId="26606"/>
          <ac:grpSpMkLst>
            <pc:docMk/>
            <pc:sldMk cId="1113131482" sldId="260"/>
            <ac:grpSpMk id="96" creationId="{C3E45FAB-3768-4529-B0E8-A0E9BE5E382B}"/>
          </ac:grpSpMkLst>
        </pc:grpChg>
        <pc:grpChg chg="add del">
          <ac:chgData name="Keberling Mathis" userId="50fc12f83910bdb6" providerId="LiveId" clId="{B1A1436A-2E34-40C3-96A0-0C7F10FF47E0}" dt="2023-01-25T12:45:27.945" v="973" actId="26606"/>
          <ac:grpSpMkLst>
            <pc:docMk/>
            <pc:sldMk cId="1113131482" sldId="260"/>
            <ac:grpSpMk id="104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5:30.681" v="975" actId="26606"/>
          <ac:grpSpMkLst>
            <pc:docMk/>
            <pc:sldMk cId="1113131482" sldId="260"/>
            <ac:grpSpMk id="110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5:35.143" v="977" actId="26606"/>
          <ac:grpSpMkLst>
            <pc:docMk/>
            <pc:sldMk cId="1113131482" sldId="260"/>
            <ac:grpSpMk id="117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5:36.607" v="979" actId="26606"/>
          <ac:grpSpMkLst>
            <pc:docMk/>
            <pc:sldMk cId="1113131482" sldId="260"/>
            <ac:grpSpMk id="121" creationId="{79B5D0C1-066E-4C02-A6B8-59FAE4A19724}"/>
          </ac:grpSpMkLst>
        </pc:grpChg>
        <pc:grpChg chg="add del">
          <ac:chgData name="Keberling Mathis" userId="50fc12f83910bdb6" providerId="LiveId" clId="{B1A1436A-2E34-40C3-96A0-0C7F10FF47E0}" dt="2023-01-25T12:45:36.607" v="979" actId="26606"/>
          <ac:grpSpMkLst>
            <pc:docMk/>
            <pc:sldMk cId="1113131482" sldId="260"/>
            <ac:grpSpMk id="126" creationId="{C3E45FAB-3768-4529-B0E8-A0E9BE5E382B}"/>
          </ac:grpSpMkLst>
        </pc:grpChg>
        <pc:grpChg chg="add del">
          <ac:chgData name="Keberling Mathis" userId="50fc12f83910bdb6" providerId="LiveId" clId="{B1A1436A-2E34-40C3-96A0-0C7F10FF47E0}" dt="2023-01-25T12:45:40.706" v="981" actId="26606"/>
          <ac:grpSpMkLst>
            <pc:docMk/>
            <pc:sldMk cId="1113131482" sldId="260"/>
            <ac:grpSpMk id="132" creationId="{79B5D0C1-066E-4C02-A6B8-59FAE4A19724}"/>
          </ac:grpSpMkLst>
        </pc:grpChg>
        <pc:grpChg chg="add del">
          <ac:chgData name="Keberling Mathis" userId="50fc12f83910bdb6" providerId="LiveId" clId="{B1A1436A-2E34-40C3-96A0-0C7F10FF47E0}" dt="2023-01-25T12:45:40.706" v="981" actId="26606"/>
          <ac:grpSpMkLst>
            <pc:docMk/>
            <pc:sldMk cId="1113131482" sldId="260"/>
            <ac:grpSpMk id="138" creationId="{C3E45FAB-3768-4529-B0E8-A0E9BE5E382B}"/>
          </ac:grpSpMkLst>
        </pc:grpChg>
        <pc:grpChg chg="add del">
          <ac:chgData name="Keberling Mathis" userId="50fc12f83910bdb6" providerId="LiveId" clId="{B1A1436A-2E34-40C3-96A0-0C7F10FF47E0}" dt="2023-01-25T12:46:54.276" v="995" actId="26606"/>
          <ac:grpSpMkLst>
            <pc:docMk/>
            <pc:sldMk cId="1113131482" sldId="260"/>
            <ac:grpSpMk id="147" creationId="{53745597-CF0F-4C14-83C4-612B382A9091}"/>
          </ac:grpSpMkLst>
        </pc:grpChg>
        <pc:grpChg chg="add del">
          <ac:chgData name="Keberling Mathis" userId="50fc12f83910bdb6" providerId="LiveId" clId="{B1A1436A-2E34-40C3-96A0-0C7F10FF47E0}" dt="2023-01-25T12:46:15.426" v="986" actId="26606"/>
          <ac:grpSpMkLst>
            <pc:docMk/>
            <pc:sldMk cId="1113131482" sldId="260"/>
            <ac:grpSpMk id="160" creationId="{073091F1-AA5A-47C6-9502-D5870A72D50C}"/>
          </ac:grpSpMkLst>
        </pc:grpChg>
        <pc:grpChg chg="add del">
          <ac:chgData name="Keberling Mathis" userId="50fc12f83910bdb6" providerId="LiveId" clId="{B1A1436A-2E34-40C3-96A0-0C7F10FF47E0}" dt="2023-01-25T12:46:20.439" v="988" actId="26606"/>
          <ac:grpSpMkLst>
            <pc:docMk/>
            <pc:sldMk cId="1113131482" sldId="260"/>
            <ac:grpSpMk id="168" creationId="{53745597-CF0F-4C14-83C4-612B382A9091}"/>
          </ac:grpSpMkLst>
        </pc:grpChg>
        <pc:grpChg chg="add del">
          <ac:chgData name="Keberling Mathis" userId="50fc12f83910bdb6" providerId="LiveId" clId="{B1A1436A-2E34-40C3-96A0-0C7F10FF47E0}" dt="2023-01-25T12:46:28.440" v="990" actId="26606"/>
          <ac:grpSpMkLst>
            <pc:docMk/>
            <pc:sldMk cId="1113131482" sldId="260"/>
            <ac:grpSpMk id="174" creationId="{073091F1-AA5A-47C6-9502-D5870A72D50C}"/>
          </ac:grpSpMkLst>
        </pc:grpChg>
        <pc:grpChg chg="add del">
          <ac:chgData name="Keberling Mathis" userId="50fc12f83910bdb6" providerId="LiveId" clId="{B1A1436A-2E34-40C3-96A0-0C7F10FF47E0}" dt="2023-01-25T12:46:45.242" v="992" actId="26606"/>
          <ac:grpSpMkLst>
            <pc:docMk/>
            <pc:sldMk cId="1113131482" sldId="260"/>
            <ac:grpSpMk id="178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2:46:54.265" v="994" actId="26606"/>
          <ac:grpSpMkLst>
            <pc:docMk/>
            <pc:sldMk cId="1113131482" sldId="260"/>
            <ac:grpSpMk id="184" creationId="{D5ADB088-C125-457F-9C61-DFE21DCEF4A5}"/>
          </ac:grpSpMkLst>
        </pc:grpChg>
        <pc:grpChg chg="add">
          <ac:chgData name="Keberling Mathis" userId="50fc12f83910bdb6" providerId="LiveId" clId="{B1A1436A-2E34-40C3-96A0-0C7F10FF47E0}" dt="2023-01-25T12:46:54.276" v="995" actId="26606"/>
          <ac:grpSpMkLst>
            <pc:docMk/>
            <pc:sldMk cId="1113131482" sldId="260"/>
            <ac:grpSpMk id="191" creationId="{53745597-CF0F-4C14-83C4-612B382A9091}"/>
          </ac:grpSpMkLst>
        </pc:grpChg>
        <pc:picChg chg="add del mod">
          <ac:chgData name="Keberling Mathis" userId="50fc12f83910bdb6" providerId="LiveId" clId="{B1A1436A-2E34-40C3-96A0-0C7F10FF47E0}" dt="2023-01-25T12:39:36.848" v="700" actId="21"/>
          <ac:picMkLst>
            <pc:docMk/>
            <pc:sldMk cId="1113131482" sldId="260"/>
            <ac:picMk id="4" creationId="{52158BA3-0193-5CC3-EC9F-79521E8420D5}"/>
          </ac:picMkLst>
        </pc:picChg>
        <pc:picChg chg="add del mod">
          <ac:chgData name="Keberling Mathis" userId="50fc12f83910bdb6" providerId="LiveId" clId="{B1A1436A-2E34-40C3-96A0-0C7F10FF47E0}" dt="2023-01-25T12:44:36.024" v="951"/>
          <ac:picMkLst>
            <pc:docMk/>
            <pc:sldMk cId="1113131482" sldId="260"/>
            <ac:picMk id="7" creationId="{A59D4567-41F1-34F2-E03C-A944809A8E3B}"/>
          </ac:picMkLst>
        </pc:picChg>
        <pc:picChg chg="add del">
          <ac:chgData name="Keberling Mathis" userId="50fc12f83910bdb6" providerId="LiveId" clId="{B1A1436A-2E34-40C3-96A0-0C7F10FF47E0}" dt="2023-01-25T12:42:14.781" v="862" actId="26606"/>
          <ac:picMkLst>
            <pc:docMk/>
            <pc:sldMk cId="1113131482" sldId="260"/>
            <ac:picMk id="8" creationId="{EC19C577-975A-FB92-C57D-06367383AE86}"/>
          </ac:picMkLst>
        </pc:picChg>
        <pc:picChg chg="add del">
          <ac:chgData name="Keberling Mathis" userId="50fc12f83910bdb6" providerId="LiveId" clId="{B1A1436A-2E34-40C3-96A0-0C7F10FF47E0}" dt="2023-01-25T12:42:19.146" v="864" actId="26606"/>
          <ac:picMkLst>
            <pc:docMk/>
            <pc:sldMk cId="1113131482" sldId="260"/>
            <ac:picMk id="22" creationId="{113C31D8-88D2-4590-640F-19BE6EC71E6C}"/>
          </ac:picMkLst>
        </pc:picChg>
        <pc:picChg chg="add del mod">
          <ac:chgData name="Keberling Mathis" userId="50fc12f83910bdb6" providerId="LiveId" clId="{B1A1436A-2E34-40C3-96A0-0C7F10FF47E0}" dt="2023-01-25T12:44:45.140" v="957" actId="478"/>
          <ac:picMkLst>
            <pc:docMk/>
            <pc:sldMk cId="1113131482" sldId="260"/>
            <ac:picMk id="28" creationId="{20CE653D-7ACD-687C-8659-7C09E6C65667}"/>
          </ac:picMkLst>
        </pc:picChg>
        <pc:picChg chg="add del">
          <ac:chgData name="Keberling Mathis" userId="50fc12f83910bdb6" providerId="LiveId" clId="{B1A1436A-2E34-40C3-96A0-0C7F10FF47E0}" dt="2023-01-25T12:44:21.694" v="943" actId="26606"/>
          <ac:picMkLst>
            <pc:docMk/>
            <pc:sldMk cId="1113131482" sldId="260"/>
            <ac:picMk id="32" creationId="{3B2F8B7C-1BEE-F29C-6F4D-30331AD71E20}"/>
          </ac:picMkLst>
        </pc:picChg>
        <pc:picChg chg="add del">
          <ac:chgData name="Keberling Mathis" userId="50fc12f83910bdb6" providerId="LiveId" clId="{B1A1436A-2E34-40C3-96A0-0C7F10FF47E0}" dt="2023-01-25T12:44:54.883" v="959" actId="26606"/>
          <ac:picMkLst>
            <pc:docMk/>
            <pc:sldMk cId="1113131482" sldId="260"/>
            <ac:picMk id="34" creationId="{59A54F65-8E2D-8833-1B45-D76CD9154B5C}"/>
          </ac:picMkLst>
        </pc:picChg>
        <pc:picChg chg="add del">
          <ac:chgData name="Keberling Mathis" userId="50fc12f83910bdb6" providerId="LiveId" clId="{B1A1436A-2E34-40C3-96A0-0C7F10FF47E0}" dt="2023-01-25T12:44:24.275" v="945" actId="26606"/>
          <ac:picMkLst>
            <pc:docMk/>
            <pc:sldMk cId="1113131482" sldId="260"/>
            <ac:picMk id="46" creationId="{0830A098-2E2B-AE10-EA11-38858102F027}"/>
          </ac:picMkLst>
        </pc:picChg>
        <pc:picChg chg="add del">
          <ac:chgData name="Keberling Mathis" userId="50fc12f83910bdb6" providerId="LiveId" clId="{B1A1436A-2E34-40C3-96A0-0C7F10FF47E0}" dt="2023-01-25T12:44:25.219" v="947" actId="26606"/>
          <ac:picMkLst>
            <pc:docMk/>
            <pc:sldMk cId="1113131482" sldId="260"/>
            <ac:picMk id="52" creationId="{CFEA07AB-A631-891C-46B5-FF0EAD59933E}"/>
          </ac:picMkLst>
        </pc:picChg>
        <pc:picChg chg="add del">
          <ac:chgData name="Keberling Mathis" userId="50fc12f83910bdb6" providerId="LiveId" clId="{B1A1436A-2E34-40C3-96A0-0C7F10FF47E0}" dt="2023-01-25T12:44:39.122" v="953" actId="26606"/>
          <ac:picMkLst>
            <pc:docMk/>
            <pc:sldMk cId="1113131482" sldId="260"/>
            <ac:picMk id="57" creationId="{0830A098-2E2B-AE10-EA11-38858102F027}"/>
          </ac:picMkLst>
        </pc:picChg>
        <pc:picChg chg="add del">
          <ac:chgData name="Keberling Mathis" userId="50fc12f83910bdb6" providerId="LiveId" clId="{B1A1436A-2E34-40C3-96A0-0C7F10FF47E0}" dt="2023-01-25T12:45:09.022" v="961" actId="26606"/>
          <ac:picMkLst>
            <pc:docMk/>
            <pc:sldMk cId="1113131482" sldId="260"/>
            <ac:picMk id="60" creationId="{50542CA8-5ADA-87B6-3D01-37D2A05AC58D}"/>
          </ac:picMkLst>
        </pc:picChg>
        <pc:picChg chg="add del">
          <ac:chgData name="Keberling Mathis" userId="50fc12f83910bdb6" providerId="LiveId" clId="{B1A1436A-2E34-40C3-96A0-0C7F10FF47E0}" dt="2023-01-25T12:45:10.480" v="963" actId="26606"/>
          <ac:picMkLst>
            <pc:docMk/>
            <pc:sldMk cId="1113131482" sldId="260"/>
            <ac:picMk id="64" creationId="{59A54F65-8E2D-8833-1B45-D76CD9154B5C}"/>
          </ac:picMkLst>
        </pc:picChg>
        <pc:picChg chg="add del">
          <ac:chgData name="Keberling Mathis" userId="50fc12f83910bdb6" providerId="LiveId" clId="{B1A1436A-2E34-40C3-96A0-0C7F10FF47E0}" dt="2023-01-25T12:45:14.255" v="965" actId="26606"/>
          <ac:picMkLst>
            <pc:docMk/>
            <pc:sldMk cId="1113131482" sldId="260"/>
            <ac:picMk id="71" creationId="{D0D5627A-AD2F-DB99-8D5D-70D7DA4C22E1}"/>
          </ac:picMkLst>
        </pc:picChg>
        <pc:picChg chg="add del">
          <ac:chgData name="Keberling Mathis" userId="50fc12f83910bdb6" providerId="LiveId" clId="{B1A1436A-2E34-40C3-96A0-0C7F10FF47E0}" dt="2023-01-25T12:45:18.917" v="967" actId="26606"/>
          <ac:picMkLst>
            <pc:docMk/>
            <pc:sldMk cId="1113131482" sldId="260"/>
            <ac:picMk id="78" creationId="{CCA4E71B-2782-772E-AA65-DB0111C00D85}"/>
          </ac:picMkLst>
        </pc:picChg>
        <pc:picChg chg="add del">
          <ac:chgData name="Keberling Mathis" userId="50fc12f83910bdb6" providerId="LiveId" clId="{B1A1436A-2E34-40C3-96A0-0C7F10FF47E0}" dt="2023-01-25T12:45:23.738" v="969" actId="26606"/>
          <ac:picMkLst>
            <pc:docMk/>
            <pc:sldMk cId="1113131482" sldId="260"/>
            <ac:picMk id="86" creationId="{50542CA8-5ADA-87B6-3D01-37D2A05AC58D}"/>
          </ac:picMkLst>
        </pc:picChg>
        <pc:picChg chg="add del">
          <ac:chgData name="Keberling Mathis" userId="50fc12f83910bdb6" providerId="LiveId" clId="{B1A1436A-2E34-40C3-96A0-0C7F10FF47E0}" dt="2023-01-25T12:45:25.157" v="971" actId="26606"/>
          <ac:picMkLst>
            <pc:docMk/>
            <pc:sldMk cId="1113131482" sldId="260"/>
            <ac:picMk id="94" creationId="{1B707DD7-7E22-E2F7-9F2A-E03ED0ACCC13}"/>
          </ac:picMkLst>
        </pc:picChg>
        <pc:picChg chg="add del">
          <ac:chgData name="Keberling Mathis" userId="50fc12f83910bdb6" providerId="LiveId" clId="{B1A1436A-2E34-40C3-96A0-0C7F10FF47E0}" dt="2023-01-25T12:45:27.945" v="973" actId="26606"/>
          <ac:picMkLst>
            <pc:docMk/>
            <pc:sldMk cId="1113131482" sldId="260"/>
            <ac:picMk id="102" creationId="{59A54F65-8E2D-8833-1B45-D76CD9154B5C}"/>
          </ac:picMkLst>
        </pc:picChg>
        <pc:picChg chg="add del">
          <ac:chgData name="Keberling Mathis" userId="50fc12f83910bdb6" providerId="LiveId" clId="{B1A1436A-2E34-40C3-96A0-0C7F10FF47E0}" dt="2023-01-25T12:45:30.681" v="975" actId="26606"/>
          <ac:picMkLst>
            <pc:docMk/>
            <pc:sldMk cId="1113131482" sldId="260"/>
            <ac:picMk id="108" creationId="{D0D5627A-AD2F-DB99-8D5D-70D7DA4C22E1}"/>
          </ac:picMkLst>
        </pc:picChg>
        <pc:picChg chg="add del">
          <ac:chgData name="Keberling Mathis" userId="50fc12f83910bdb6" providerId="LiveId" clId="{B1A1436A-2E34-40C3-96A0-0C7F10FF47E0}" dt="2023-01-25T12:45:35.143" v="977" actId="26606"/>
          <ac:picMkLst>
            <pc:docMk/>
            <pc:sldMk cId="1113131482" sldId="260"/>
            <ac:picMk id="115" creationId="{CCA4E71B-2782-772E-AA65-DB0111C00D85}"/>
          </ac:picMkLst>
        </pc:picChg>
        <pc:picChg chg="add del">
          <ac:chgData name="Keberling Mathis" userId="50fc12f83910bdb6" providerId="LiveId" clId="{B1A1436A-2E34-40C3-96A0-0C7F10FF47E0}" dt="2023-01-25T12:45:36.607" v="979" actId="26606"/>
          <ac:picMkLst>
            <pc:docMk/>
            <pc:sldMk cId="1113131482" sldId="260"/>
            <ac:picMk id="124" creationId="{63AAE029-C997-B2B5-EC9D-20D58AF0035B}"/>
          </ac:picMkLst>
        </pc:picChg>
        <pc:picChg chg="add del">
          <ac:chgData name="Keberling Mathis" userId="50fc12f83910bdb6" providerId="LiveId" clId="{B1A1436A-2E34-40C3-96A0-0C7F10FF47E0}" dt="2023-01-25T12:45:40.706" v="981" actId="26606"/>
          <ac:picMkLst>
            <pc:docMk/>
            <pc:sldMk cId="1113131482" sldId="260"/>
            <ac:picMk id="136" creationId="{1B707DD7-7E22-E2F7-9F2A-E03ED0ACCC13}"/>
          </ac:picMkLst>
        </pc:picChg>
        <pc:picChg chg="add mod ord">
          <ac:chgData name="Keberling Mathis" userId="50fc12f83910bdb6" providerId="LiveId" clId="{B1A1436A-2E34-40C3-96A0-0C7F10FF47E0}" dt="2023-01-25T12:46:54.265" v="994" actId="26606"/>
          <ac:picMkLst>
            <pc:docMk/>
            <pc:sldMk cId="1113131482" sldId="260"/>
            <ac:picMk id="146" creationId="{50542CA8-5ADA-87B6-3D01-37D2A05AC58D}"/>
          </ac:picMkLst>
        </pc:picChg>
      </pc:sldChg>
      <pc:sldChg chg="addSp delSp modSp new mod setBg setClrOvrMap">
        <pc:chgData name="Keberling Mathis" userId="50fc12f83910bdb6" providerId="LiveId" clId="{B1A1436A-2E34-40C3-96A0-0C7F10FF47E0}" dt="2023-02-06T12:42:54.864" v="9367" actId="1076"/>
        <pc:sldMkLst>
          <pc:docMk/>
          <pc:sldMk cId="990357305" sldId="261"/>
        </pc:sldMkLst>
        <pc:spChg chg="mod">
          <ac:chgData name="Keberling Mathis" userId="50fc12f83910bdb6" providerId="LiveId" clId="{B1A1436A-2E34-40C3-96A0-0C7F10FF47E0}" dt="2023-01-25T14:16:22.987" v="1194" actId="26606"/>
          <ac:spMkLst>
            <pc:docMk/>
            <pc:sldMk cId="990357305" sldId="261"/>
            <ac:spMk id="2" creationId="{8BE2669E-B455-E2D2-6B99-79AB9CD16F0B}"/>
          </ac:spMkLst>
        </pc:spChg>
        <pc:spChg chg="del">
          <ac:chgData name="Keberling Mathis" userId="50fc12f83910bdb6" providerId="LiveId" clId="{B1A1436A-2E34-40C3-96A0-0C7F10FF47E0}" dt="2023-01-25T13:56:53.723" v="1026" actId="22"/>
          <ac:spMkLst>
            <pc:docMk/>
            <pc:sldMk cId="990357305" sldId="261"/>
            <ac:spMk id="3" creationId="{8FB167DA-6E21-5DDE-E03D-B3A7B16A5B07}"/>
          </ac:spMkLst>
        </pc:spChg>
        <pc:spChg chg="add mod">
          <ac:chgData name="Keberling Mathis" userId="50fc12f83910bdb6" providerId="LiveId" clId="{B1A1436A-2E34-40C3-96A0-0C7F10FF47E0}" dt="2023-02-06T12:42:48.513" v="9366" actId="20577"/>
          <ac:spMkLst>
            <pc:docMk/>
            <pc:sldMk cId="990357305" sldId="261"/>
            <ac:spMk id="8" creationId="{8E7E3147-6A0B-1DD0-5085-A26BFD874891}"/>
          </ac:spMkLst>
        </pc:spChg>
        <pc:spChg chg="add">
          <ac:chgData name="Keberling Mathis" userId="50fc12f83910bdb6" providerId="LiveId" clId="{B1A1436A-2E34-40C3-96A0-0C7F10FF47E0}" dt="2023-01-25T14:16:22.987" v="1194" actId="26606"/>
          <ac:spMkLst>
            <pc:docMk/>
            <pc:sldMk cId="990357305" sldId="261"/>
            <ac:spMk id="11" creationId="{51A01047-632B-4F57-9CDB-AA680D5BBB19}"/>
          </ac:spMkLst>
        </pc:spChg>
        <pc:spChg chg="add">
          <ac:chgData name="Keberling Mathis" userId="50fc12f83910bdb6" providerId="LiveId" clId="{B1A1436A-2E34-40C3-96A0-0C7F10FF47E0}" dt="2023-01-25T14:16:22.987" v="1194" actId="26606"/>
          <ac:spMkLst>
            <pc:docMk/>
            <pc:sldMk cId="990357305" sldId="261"/>
            <ac:spMk id="13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4:11:43.369" v="1175" actId="26606"/>
          <ac:spMkLst>
            <pc:docMk/>
            <pc:sldMk cId="990357305" sldId="261"/>
            <ac:spMk id="14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4:11:43.369" v="1175" actId="26606"/>
          <ac:spMkLst>
            <pc:docMk/>
            <pc:sldMk cId="990357305" sldId="261"/>
            <ac:spMk id="16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4:11:47.621" v="1177" actId="26606"/>
          <ac:spMkLst>
            <pc:docMk/>
            <pc:sldMk cId="990357305" sldId="261"/>
            <ac:spMk id="24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4:11:47.621" v="1177" actId="26606"/>
          <ac:spMkLst>
            <pc:docMk/>
            <pc:sldMk cId="990357305" sldId="261"/>
            <ac:spMk id="25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4:11:47.621" v="1177" actId="26606"/>
          <ac:spMkLst>
            <pc:docMk/>
            <pc:sldMk cId="990357305" sldId="261"/>
            <ac:spMk id="26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25T15:53:28.522" v="1440" actId="478"/>
          <ac:spMkLst>
            <pc:docMk/>
            <pc:sldMk cId="990357305" sldId="261"/>
            <ac:spMk id="28" creationId="{0598717D-10C1-66B5-FB86-8656A664EEB0}"/>
          </ac:spMkLst>
        </pc:spChg>
        <pc:spChg chg="add del">
          <ac:chgData name="Keberling Mathis" userId="50fc12f83910bdb6" providerId="LiveId" clId="{B1A1436A-2E34-40C3-96A0-0C7F10FF47E0}" dt="2023-01-25T14:11:53.648" v="1179" actId="26606"/>
          <ac:spMkLst>
            <pc:docMk/>
            <pc:sldMk cId="990357305" sldId="261"/>
            <ac:spMk id="29" creationId="{51A01047-632B-4F57-9CDB-AA680D5BBB19}"/>
          </ac:spMkLst>
        </pc:spChg>
        <pc:spChg chg="add del">
          <ac:chgData name="Keberling Mathis" userId="50fc12f83910bdb6" providerId="LiveId" clId="{B1A1436A-2E34-40C3-96A0-0C7F10FF47E0}" dt="2023-01-25T14:11:53.648" v="1179" actId="26606"/>
          <ac:spMkLst>
            <pc:docMk/>
            <pc:sldMk cId="990357305" sldId="261"/>
            <ac:spMk id="31" creationId="{48EF695B-E7DE-4164-862A-9CD06DFB0EC0}"/>
          </ac:spMkLst>
        </pc:spChg>
        <pc:spChg chg="add del">
          <ac:chgData name="Keberling Mathis" userId="50fc12f83910bdb6" providerId="LiveId" clId="{B1A1436A-2E34-40C3-96A0-0C7F10FF47E0}" dt="2023-01-25T14:14:30.140" v="1193" actId="26606"/>
          <ac:spMkLst>
            <pc:docMk/>
            <pc:sldMk cId="990357305" sldId="261"/>
            <ac:spMk id="36" creationId="{C07271E9-21F4-400B-84B6-052EAFCFE540}"/>
          </ac:spMkLst>
        </pc:spChg>
        <pc:spChg chg="add del">
          <ac:chgData name="Keberling Mathis" userId="50fc12f83910bdb6" providerId="LiveId" clId="{B1A1436A-2E34-40C3-96A0-0C7F10FF47E0}" dt="2023-01-25T14:14:30.140" v="1193" actId="26606"/>
          <ac:spMkLst>
            <pc:docMk/>
            <pc:sldMk cId="990357305" sldId="261"/>
            <ac:spMk id="37" creationId="{3E3D78ED-34B7-4F8E-8377-994DCAD3C852}"/>
          </ac:spMkLst>
        </pc:spChg>
        <pc:spChg chg="add del">
          <ac:chgData name="Keberling Mathis" userId="50fc12f83910bdb6" providerId="LiveId" clId="{B1A1436A-2E34-40C3-96A0-0C7F10FF47E0}" dt="2023-01-25T14:14:29.196" v="1191" actId="26606"/>
          <ac:spMkLst>
            <pc:docMk/>
            <pc:sldMk cId="990357305" sldId="261"/>
            <ac:spMk id="47" creationId="{C07271E9-21F4-400B-84B6-052EAFCFE540}"/>
          </ac:spMkLst>
        </pc:spChg>
        <pc:spChg chg="add del">
          <ac:chgData name="Keberling Mathis" userId="50fc12f83910bdb6" providerId="LiveId" clId="{B1A1436A-2E34-40C3-96A0-0C7F10FF47E0}" dt="2023-01-25T14:14:29.196" v="1191" actId="26606"/>
          <ac:spMkLst>
            <pc:docMk/>
            <pc:sldMk cId="990357305" sldId="261"/>
            <ac:spMk id="49" creationId="{3E3D78ED-34B7-4F8E-8377-994DCAD3C852}"/>
          </ac:spMkLst>
        </pc:spChg>
        <pc:grpChg chg="add">
          <ac:chgData name="Keberling Mathis" userId="50fc12f83910bdb6" providerId="LiveId" clId="{B1A1436A-2E34-40C3-96A0-0C7F10FF47E0}" dt="2023-01-25T14:16:22.987" v="1194" actId="26606"/>
          <ac:grpSpMkLst>
            <pc:docMk/>
            <pc:sldMk cId="990357305" sldId="261"/>
            <ac:grpSpMk id="15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4:11:43.369" v="1175" actId="26606"/>
          <ac:grpSpMkLst>
            <pc:docMk/>
            <pc:sldMk cId="990357305" sldId="261"/>
            <ac:grpSpMk id="18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4:11:47.621" v="1177" actId="26606"/>
          <ac:grpSpMkLst>
            <pc:docMk/>
            <pc:sldMk cId="990357305" sldId="261"/>
            <ac:grpSpMk id="20" creationId="{073091F1-AA5A-47C6-9502-D5870A72D50C}"/>
          </ac:grpSpMkLst>
        </pc:grpChg>
        <pc:grpChg chg="add del">
          <ac:chgData name="Keberling Mathis" userId="50fc12f83910bdb6" providerId="LiveId" clId="{B1A1436A-2E34-40C3-96A0-0C7F10FF47E0}" dt="2023-01-25T14:11:53.648" v="1179" actId="26606"/>
          <ac:grpSpMkLst>
            <pc:docMk/>
            <pc:sldMk cId="990357305" sldId="261"/>
            <ac:grpSpMk id="32" creationId="{D5ADB088-C125-457F-9C61-DFE21DCEF4A5}"/>
          </ac:grpSpMkLst>
        </pc:grpChg>
        <pc:grpChg chg="add del">
          <ac:chgData name="Keberling Mathis" userId="50fc12f83910bdb6" providerId="LiveId" clId="{B1A1436A-2E34-40C3-96A0-0C7F10FF47E0}" dt="2023-01-25T14:14:30.140" v="1193" actId="26606"/>
          <ac:grpSpMkLst>
            <pc:docMk/>
            <pc:sldMk cId="990357305" sldId="261"/>
            <ac:grpSpMk id="39" creationId="{A1527245-C5C2-4BD3-8317-C4D6D7A10213}"/>
          </ac:grpSpMkLst>
        </pc:grpChg>
        <pc:grpChg chg="add del">
          <ac:chgData name="Keberling Mathis" userId="50fc12f83910bdb6" providerId="LiveId" clId="{B1A1436A-2E34-40C3-96A0-0C7F10FF47E0}" dt="2023-01-25T14:14:29.196" v="1191" actId="26606"/>
          <ac:grpSpMkLst>
            <pc:docMk/>
            <pc:sldMk cId="990357305" sldId="261"/>
            <ac:grpSpMk id="51" creationId="{A1527245-C5C2-4BD3-8317-C4D6D7A10213}"/>
          </ac:grpSpMkLst>
        </pc:grpChg>
        <pc:picChg chg="add del mod">
          <ac:chgData name="Keberling Mathis" userId="50fc12f83910bdb6" providerId="LiveId" clId="{B1A1436A-2E34-40C3-96A0-0C7F10FF47E0}" dt="2023-01-25T14:09:50.191" v="1173" actId="21"/>
          <ac:picMkLst>
            <pc:docMk/>
            <pc:sldMk cId="990357305" sldId="261"/>
            <ac:picMk id="4" creationId="{F5D4096F-D034-9F4F-21B9-024AEE232B20}"/>
          </ac:picMkLst>
        </pc:picChg>
        <pc:picChg chg="add del mod ord modCrop">
          <ac:chgData name="Keberling Mathis" userId="50fc12f83910bdb6" providerId="LiveId" clId="{B1A1436A-2E34-40C3-96A0-0C7F10FF47E0}" dt="2023-01-25T13:57:33.013" v="1034" actId="478"/>
          <ac:picMkLst>
            <pc:docMk/>
            <pc:sldMk cId="990357305" sldId="261"/>
            <ac:picMk id="6" creationId="{C205537A-CFFA-444E-EB1B-20CD859725A2}"/>
          </ac:picMkLst>
        </pc:picChg>
        <pc:picChg chg="add mod modCrop">
          <ac:chgData name="Keberling Mathis" userId="50fc12f83910bdb6" providerId="LiveId" clId="{B1A1436A-2E34-40C3-96A0-0C7F10FF47E0}" dt="2023-02-06T12:42:54.864" v="9367" actId="1076"/>
          <ac:picMkLst>
            <pc:docMk/>
            <pc:sldMk cId="990357305" sldId="261"/>
            <ac:picMk id="9" creationId="{35915C9E-49A1-2E16-C421-0F72215543F4}"/>
          </ac:picMkLst>
        </pc:picChg>
        <pc:picChg chg="add del">
          <ac:chgData name="Keberling Mathis" userId="50fc12f83910bdb6" providerId="LiveId" clId="{B1A1436A-2E34-40C3-96A0-0C7F10FF47E0}" dt="2023-01-25T14:11:43.369" v="1175" actId="26606"/>
          <ac:picMkLst>
            <pc:docMk/>
            <pc:sldMk cId="990357305" sldId="261"/>
            <ac:picMk id="10" creationId="{60EB8679-7FF4-6959-853F-6BCD4C401A0B}"/>
          </ac:picMkLst>
        </pc:picChg>
        <pc:picChg chg="add">
          <ac:chgData name="Keberling Mathis" userId="50fc12f83910bdb6" providerId="LiveId" clId="{B1A1436A-2E34-40C3-96A0-0C7F10FF47E0}" dt="2023-01-25T14:16:22.987" v="1194" actId="26606"/>
          <ac:picMkLst>
            <pc:docMk/>
            <pc:sldMk cId="990357305" sldId="261"/>
            <ac:picMk id="12" creationId="{FFDA0DE8-764D-5685-57C6-BB7A7DCED6E2}"/>
          </ac:picMkLst>
        </pc:picChg>
        <pc:picChg chg="add del">
          <ac:chgData name="Keberling Mathis" userId="50fc12f83910bdb6" providerId="LiveId" clId="{B1A1436A-2E34-40C3-96A0-0C7F10FF47E0}" dt="2023-01-25T14:11:47.621" v="1177" actId="26606"/>
          <ac:picMkLst>
            <pc:docMk/>
            <pc:sldMk cId="990357305" sldId="261"/>
            <ac:picMk id="27" creationId="{3691CEB5-FE79-1990-6188-C78917D4DC3E}"/>
          </ac:picMkLst>
        </pc:picChg>
        <pc:picChg chg="add del">
          <ac:chgData name="Keberling Mathis" userId="50fc12f83910bdb6" providerId="LiveId" clId="{B1A1436A-2E34-40C3-96A0-0C7F10FF47E0}" dt="2023-01-25T14:11:53.648" v="1179" actId="26606"/>
          <ac:picMkLst>
            <pc:docMk/>
            <pc:sldMk cId="990357305" sldId="261"/>
            <ac:picMk id="30" creationId="{FD80D69D-40B2-FFFA-0869-D29D8C6E6AC8}"/>
          </ac:picMkLst>
        </pc:picChg>
        <pc:picChg chg="add del">
          <ac:chgData name="Keberling Mathis" userId="50fc12f83910bdb6" providerId="LiveId" clId="{B1A1436A-2E34-40C3-96A0-0C7F10FF47E0}" dt="2023-01-25T14:14:30.140" v="1193" actId="26606"/>
          <ac:picMkLst>
            <pc:docMk/>
            <pc:sldMk cId="990357305" sldId="261"/>
            <ac:picMk id="38" creationId="{07DEA447-6351-AA13-107D-A1294F903EDF}"/>
          </ac:picMkLst>
        </pc:picChg>
        <pc:picChg chg="add del">
          <ac:chgData name="Keberling Mathis" userId="50fc12f83910bdb6" providerId="LiveId" clId="{B1A1436A-2E34-40C3-96A0-0C7F10FF47E0}" dt="2023-01-25T14:14:29.196" v="1191" actId="26606"/>
          <ac:picMkLst>
            <pc:docMk/>
            <pc:sldMk cId="990357305" sldId="261"/>
            <ac:picMk id="43" creationId="{B08583C8-09F9-E565-EADB-867835181BC4}"/>
          </ac:picMkLst>
        </pc:picChg>
      </pc:sldChg>
      <pc:sldChg chg="addSp delSp modSp new mod setBg">
        <pc:chgData name="Keberling Mathis" userId="50fc12f83910bdb6" providerId="LiveId" clId="{B1A1436A-2E34-40C3-96A0-0C7F10FF47E0}" dt="2023-01-25T18:05:23.286" v="1932" actId="12"/>
        <pc:sldMkLst>
          <pc:docMk/>
          <pc:sldMk cId="1438927419" sldId="262"/>
        </pc:sldMkLst>
        <pc:spChg chg="mod">
          <ac:chgData name="Keberling Mathis" userId="50fc12f83910bdb6" providerId="LiveId" clId="{B1A1436A-2E34-40C3-96A0-0C7F10FF47E0}" dt="2023-01-25T17:47:11.498" v="1733" actId="1076"/>
          <ac:spMkLst>
            <pc:docMk/>
            <pc:sldMk cId="1438927419" sldId="262"/>
            <ac:spMk id="2" creationId="{47E29BA4-84CC-B928-05F8-E1C8D08D4A28}"/>
          </ac:spMkLst>
        </pc:spChg>
        <pc:spChg chg="mod">
          <ac:chgData name="Keberling Mathis" userId="50fc12f83910bdb6" providerId="LiveId" clId="{B1A1436A-2E34-40C3-96A0-0C7F10FF47E0}" dt="2023-01-25T18:05:23.286" v="1932" actId="12"/>
          <ac:spMkLst>
            <pc:docMk/>
            <pc:sldMk cId="1438927419" sldId="262"/>
            <ac:spMk id="3" creationId="{16E7A872-6293-D2C2-613C-805378B5747A}"/>
          </ac:spMkLst>
        </pc:spChg>
        <pc:spChg chg="add del">
          <ac:chgData name="Keberling Mathis" userId="50fc12f83910bdb6" providerId="LiveId" clId="{B1A1436A-2E34-40C3-96A0-0C7F10FF47E0}" dt="2023-01-25T17:46:22.427" v="1727" actId="26606"/>
          <ac:spMkLst>
            <pc:docMk/>
            <pc:sldMk cId="1438927419" sldId="262"/>
            <ac:spMk id="6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7:46:22.427" v="1727" actId="26606"/>
          <ac:spMkLst>
            <pc:docMk/>
            <pc:sldMk cId="1438927419" sldId="262"/>
            <ac:spMk id="7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7:46:22.427" v="1727" actId="26606"/>
          <ac:spMkLst>
            <pc:docMk/>
            <pc:sldMk cId="1438927419" sldId="262"/>
            <ac:spMk id="8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25T17:36:00.435" v="1655" actId="26606"/>
          <ac:spMkLst>
            <pc:docMk/>
            <pc:sldMk cId="1438927419" sldId="262"/>
            <ac:spMk id="9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25T17:36:00.435" v="1655" actId="26606"/>
          <ac:spMkLst>
            <pc:docMk/>
            <pc:sldMk cId="1438927419" sldId="262"/>
            <ac:spMk id="11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25T17:36:00.435" v="1655" actId="26606"/>
          <ac:spMkLst>
            <pc:docMk/>
            <pc:sldMk cId="1438927419" sldId="262"/>
            <ac:spMk id="13" creationId="{F6EE861B-7D2F-4B7C-A6E3-5937E81B8025}"/>
          </ac:spMkLst>
        </pc:spChg>
        <pc:spChg chg="add">
          <ac:chgData name="Keberling Mathis" userId="50fc12f83910bdb6" providerId="LiveId" clId="{B1A1436A-2E34-40C3-96A0-0C7F10FF47E0}" dt="2023-01-25T17:46:22.427" v="1727" actId="26606"/>
          <ac:spMkLst>
            <pc:docMk/>
            <pc:sldMk cId="1438927419" sldId="262"/>
            <ac:spMk id="23" creationId="{158E38A4-F699-490C-8D1F-E8AD332D9B45}"/>
          </ac:spMkLst>
        </pc:spChg>
        <pc:spChg chg="add">
          <ac:chgData name="Keberling Mathis" userId="50fc12f83910bdb6" providerId="LiveId" clId="{B1A1436A-2E34-40C3-96A0-0C7F10FF47E0}" dt="2023-01-25T17:46:22.427" v="1727" actId="26606"/>
          <ac:spMkLst>
            <pc:docMk/>
            <pc:sldMk cId="1438927419" sldId="262"/>
            <ac:spMk id="25" creationId="{939C6AAB-48AC-41A3-95C2-6BF83715DF62}"/>
          </ac:spMkLst>
        </pc:spChg>
        <pc:spChg chg="add">
          <ac:chgData name="Keberling Mathis" userId="50fc12f83910bdb6" providerId="LiveId" clId="{B1A1436A-2E34-40C3-96A0-0C7F10FF47E0}" dt="2023-01-25T17:46:22.427" v="1727" actId="26606"/>
          <ac:spMkLst>
            <pc:docMk/>
            <pc:sldMk cId="1438927419" sldId="262"/>
            <ac:spMk id="27" creationId="{F6EE861B-7D2F-4B7C-A6E3-5937E81B8025}"/>
          </ac:spMkLst>
        </pc:spChg>
        <pc:grpChg chg="add del">
          <ac:chgData name="Keberling Mathis" userId="50fc12f83910bdb6" providerId="LiveId" clId="{B1A1436A-2E34-40C3-96A0-0C7F10FF47E0}" dt="2023-01-25T17:46:22.427" v="1727" actId="26606"/>
          <ac:grpSpMkLst>
            <pc:docMk/>
            <pc:sldMk cId="1438927419" sldId="262"/>
            <ac:grpSpMk id="12" creationId="{53745597-CF0F-4C14-83C4-612B382A9091}"/>
          </ac:grpSpMkLst>
        </pc:grpChg>
        <pc:grpChg chg="add del">
          <ac:chgData name="Keberling Mathis" userId="50fc12f83910bdb6" providerId="LiveId" clId="{B1A1436A-2E34-40C3-96A0-0C7F10FF47E0}" dt="2023-01-25T17:36:00.435" v="1655" actId="26606"/>
          <ac:grpSpMkLst>
            <pc:docMk/>
            <pc:sldMk cId="1438927419" sldId="262"/>
            <ac:grpSpMk id="15" creationId="{53745597-CF0F-4C14-83C4-612B382A9091}"/>
          </ac:grpSpMkLst>
        </pc:grpChg>
        <pc:grpChg chg="add">
          <ac:chgData name="Keberling Mathis" userId="50fc12f83910bdb6" providerId="LiveId" clId="{B1A1436A-2E34-40C3-96A0-0C7F10FF47E0}" dt="2023-01-25T17:46:22.427" v="1727" actId="26606"/>
          <ac:grpSpMkLst>
            <pc:docMk/>
            <pc:sldMk cId="1438927419" sldId="262"/>
            <ac:grpSpMk id="29" creationId="{073091F1-AA5A-47C6-9502-D5870A72D50C}"/>
          </ac:grpSpMkLst>
        </pc:grpChg>
        <pc:picChg chg="add del">
          <ac:chgData name="Keberling Mathis" userId="50fc12f83910bdb6" providerId="LiveId" clId="{B1A1436A-2E34-40C3-96A0-0C7F10FF47E0}" dt="2023-01-25T17:36:00.435" v="1655" actId="26606"/>
          <ac:picMkLst>
            <pc:docMk/>
            <pc:sldMk cId="1438927419" sldId="262"/>
            <ac:picMk id="5" creationId="{35686703-28BB-CB44-DB84-CEF18E0282E5}"/>
          </ac:picMkLst>
        </pc:picChg>
        <pc:picChg chg="add mod">
          <ac:chgData name="Keberling Mathis" userId="50fc12f83910bdb6" providerId="LiveId" clId="{B1A1436A-2E34-40C3-96A0-0C7F10FF47E0}" dt="2023-01-25T18:04:05.926" v="1901"/>
          <ac:picMkLst>
            <pc:docMk/>
            <pc:sldMk cId="1438927419" sldId="262"/>
            <ac:picMk id="10" creationId="{75909C9E-B3FE-100E-F60A-ED96A8525CA0}"/>
          </ac:picMkLst>
        </pc:picChg>
      </pc:sldChg>
      <pc:sldChg chg="addSp modSp new mod setBg">
        <pc:chgData name="Keberling Mathis" userId="50fc12f83910bdb6" providerId="LiveId" clId="{B1A1436A-2E34-40C3-96A0-0C7F10FF47E0}" dt="2023-01-25T18:05:09.962" v="1931" actId="12"/>
        <pc:sldMkLst>
          <pc:docMk/>
          <pc:sldMk cId="2607510333" sldId="263"/>
        </pc:sldMkLst>
        <pc:spChg chg="mod">
          <ac:chgData name="Keberling Mathis" userId="50fc12f83910bdb6" providerId="LiveId" clId="{B1A1436A-2E34-40C3-96A0-0C7F10FF47E0}" dt="2023-01-25T18:02:46.886" v="1884" actId="26606"/>
          <ac:spMkLst>
            <pc:docMk/>
            <pc:sldMk cId="2607510333" sldId="263"/>
            <ac:spMk id="2" creationId="{776F8911-815F-60C6-497A-280C81878669}"/>
          </ac:spMkLst>
        </pc:spChg>
        <pc:spChg chg="mod">
          <ac:chgData name="Keberling Mathis" userId="50fc12f83910bdb6" providerId="LiveId" clId="{B1A1436A-2E34-40C3-96A0-0C7F10FF47E0}" dt="2023-01-25T18:05:09.962" v="1931" actId="12"/>
          <ac:spMkLst>
            <pc:docMk/>
            <pc:sldMk cId="2607510333" sldId="263"/>
            <ac:spMk id="3" creationId="{8D61E098-925A-997E-EB2B-1A227B1B595D}"/>
          </ac:spMkLst>
        </pc:spChg>
        <pc:spChg chg="add">
          <ac:chgData name="Keberling Mathis" userId="50fc12f83910bdb6" providerId="LiveId" clId="{B1A1436A-2E34-40C3-96A0-0C7F10FF47E0}" dt="2023-01-25T18:02:46.886" v="1884" actId="26606"/>
          <ac:spMkLst>
            <pc:docMk/>
            <pc:sldMk cId="2607510333" sldId="263"/>
            <ac:spMk id="9" creationId="{158E38A4-F699-490C-8D1F-E8AD332D9B45}"/>
          </ac:spMkLst>
        </pc:spChg>
        <pc:spChg chg="add">
          <ac:chgData name="Keberling Mathis" userId="50fc12f83910bdb6" providerId="LiveId" clId="{B1A1436A-2E34-40C3-96A0-0C7F10FF47E0}" dt="2023-01-25T18:02:46.886" v="1884" actId="26606"/>
          <ac:spMkLst>
            <pc:docMk/>
            <pc:sldMk cId="2607510333" sldId="263"/>
            <ac:spMk id="11" creationId="{939C6AAB-48AC-41A3-95C2-6BF83715DF62}"/>
          </ac:spMkLst>
        </pc:spChg>
        <pc:spChg chg="add">
          <ac:chgData name="Keberling Mathis" userId="50fc12f83910bdb6" providerId="LiveId" clId="{B1A1436A-2E34-40C3-96A0-0C7F10FF47E0}" dt="2023-01-25T18:02:46.886" v="1884" actId="26606"/>
          <ac:spMkLst>
            <pc:docMk/>
            <pc:sldMk cId="2607510333" sldId="263"/>
            <ac:spMk id="13" creationId="{F6EE861B-7D2F-4B7C-A6E3-5937E81B8025}"/>
          </ac:spMkLst>
        </pc:spChg>
        <pc:grpChg chg="add">
          <ac:chgData name="Keberling Mathis" userId="50fc12f83910bdb6" providerId="LiveId" clId="{B1A1436A-2E34-40C3-96A0-0C7F10FF47E0}" dt="2023-01-25T18:02:46.886" v="1884" actId="26606"/>
          <ac:grpSpMkLst>
            <pc:docMk/>
            <pc:sldMk cId="2607510333" sldId="263"/>
            <ac:grpSpMk id="15" creationId="{53745597-CF0F-4C14-83C4-612B382A9091}"/>
          </ac:grpSpMkLst>
        </pc:grpChg>
        <pc:picChg chg="add">
          <ac:chgData name="Keberling Mathis" userId="50fc12f83910bdb6" providerId="LiveId" clId="{B1A1436A-2E34-40C3-96A0-0C7F10FF47E0}" dt="2023-01-25T18:02:46.886" v="1884" actId="26606"/>
          <ac:picMkLst>
            <pc:docMk/>
            <pc:sldMk cId="2607510333" sldId="263"/>
            <ac:picMk id="5" creationId="{7482C7A4-8739-3304-FF4C-51917D1900DA}"/>
          </ac:picMkLst>
        </pc:picChg>
      </pc:sldChg>
      <pc:sldChg chg="addSp delSp modSp new mod setBg">
        <pc:chgData name="Keberling Mathis" userId="50fc12f83910bdb6" providerId="LiveId" clId="{B1A1436A-2E34-40C3-96A0-0C7F10FF47E0}" dt="2023-01-25T18:36:32.331" v="2646" actId="20577"/>
        <pc:sldMkLst>
          <pc:docMk/>
          <pc:sldMk cId="3581479325" sldId="264"/>
        </pc:sldMkLst>
        <pc:spChg chg="mod">
          <ac:chgData name="Keberling Mathis" userId="50fc12f83910bdb6" providerId="LiveId" clId="{B1A1436A-2E34-40C3-96A0-0C7F10FF47E0}" dt="2023-01-25T18:14:44.998" v="2221" actId="1076"/>
          <ac:spMkLst>
            <pc:docMk/>
            <pc:sldMk cId="3581479325" sldId="264"/>
            <ac:spMk id="2" creationId="{6103B24F-813C-899D-1424-70117F9841D9}"/>
          </ac:spMkLst>
        </pc:spChg>
        <pc:spChg chg="del mod">
          <ac:chgData name="Keberling Mathis" userId="50fc12f83910bdb6" providerId="LiveId" clId="{B1A1436A-2E34-40C3-96A0-0C7F10FF47E0}" dt="2023-01-25T18:10:51.291" v="2199" actId="26606"/>
          <ac:spMkLst>
            <pc:docMk/>
            <pc:sldMk cId="3581479325" sldId="264"/>
            <ac:spMk id="3" creationId="{4101A0BE-688D-9196-E342-F34E4D3D1ED0}"/>
          </ac:spMkLst>
        </pc:spChg>
        <pc:spChg chg="add">
          <ac:chgData name="Keberling Mathis" userId="50fc12f83910bdb6" providerId="LiveId" clId="{B1A1436A-2E34-40C3-96A0-0C7F10FF47E0}" dt="2023-01-25T18:10:51.291" v="2199" actId="26606"/>
          <ac:spMkLst>
            <pc:docMk/>
            <pc:sldMk cId="3581479325" sldId="264"/>
            <ac:spMk id="9" creationId="{FAC9656C-AED6-412E-9226-B7F1964005BD}"/>
          </ac:spMkLst>
        </pc:spChg>
        <pc:spChg chg="add">
          <ac:chgData name="Keberling Mathis" userId="50fc12f83910bdb6" providerId="LiveId" clId="{B1A1436A-2E34-40C3-96A0-0C7F10FF47E0}" dt="2023-01-25T18:10:51.291" v="2199" actId="26606"/>
          <ac:spMkLst>
            <pc:docMk/>
            <pc:sldMk cId="3581479325" sldId="264"/>
            <ac:spMk id="11" creationId="{F5BC820D-D527-47CE-ABB0-DA0BB5B04330}"/>
          </ac:spMkLst>
        </pc:spChg>
        <pc:spChg chg="add">
          <ac:chgData name="Keberling Mathis" userId="50fc12f83910bdb6" providerId="LiveId" clId="{B1A1436A-2E34-40C3-96A0-0C7F10FF47E0}" dt="2023-01-25T18:10:51.291" v="2199" actId="26606"/>
          <ac:spMkLst>
            <pc:docMk/>
            <pc:sldMk cId="3581479325" sldId="264"/>
            <ac:spMk id="13" creationId="{D1DD315B-AEF9-490C-9438-C80F80405798}"/>
          </ac:spMkLst>
        </pc:spChg>
        <pc:graphicFrameChg chg="add mod">
          <ac:chgData name="Keberling Mathis" userId="50fc12f83910bdb6" providerId="LiveId" clId="{B1A1436A-2E34-40C3-96A0-0C7F10FF47E0}" dt="2023-01-25T18:36:32.331" v="2646" actId="20577"/>
          <ac:graphicFrameMkLst>
            <pc:docMk/>
            <pc:sldMk cId="3581479325" sldId="264"/>
            <ac:graphicFrameMk id="5" creationId="{035902DD-B6AF-91C6-FC82-F2537B72D77F}"/>
          </ac:graphicFrameMkLst>
        </pc:graphicFrameChg>
        <pc:picChg chg="add mod modCrop">
          <ac:chgData name="Keberling Mathis" userId="50fc12f83910bdb6" providerId="LiveId" clId="{B1A1436A-2E34-40C3-96A0-0C7F10FF47E0}" dt="2023-01-25T18:14:01.988" v="2217" actId="14100"/>
          <ac:picMkLst>
            <pc:docMk/>
            <pc:sldMk cId="3581479325" sldId="264"/>
            <ac:picMk id="6" creationId="{F1A0C1B0-0697-E7B9-3AD1-33AFDD667265}"/>
          </ac:picMkLst>
        </pc:picChg>
      </pc:sldChg>
      <pc:sldChg chg="addSp delSp modSp new mod setBg">
        <pc:chgData name="Keberling Mathis" userId="50fc12f83910bdb6" providerId="LiveId" clId="{B1A1436A-2E34-40C3-96A0-0C7F10FF47E0}" dt="2023-02-06T12:46:53.046" v="9371" actId="20577"/>
        <pc:sldMkLst>
          <pc:docMk/>
          <pc:sldMk cId="2854015483" sldId="265"/>
        </pc:sldMkLst>
        <pc:spChg chg="mod">
          <ac:chgData name="Keberling Mathis" userId="50fc12f83910bdb6" providerId="LiveId" clId="{B1A1436A-2E34-40C3-96A0-0C7F10FF47E0}" dt="2023-01-25T19:09:44.919" v="3138" actId="26606"/>
          <ac:spMkLst>
            <pc:docMk/>
            <pc:sldMk cId="2854015483" sldId="265"/>
            <ac:spMk id="2" creationId="{C6AF6AFE-1D2D-24E2-6E27-F54E21599B43}"/>
          </ac:spMkLst>
        </pc:spChg>
        <pc:spChg chg="mod">
          <ac:chgData name="Keberling Mathis" userId="50fc12f83910bdb6" providerId="LiveId" clId="{B1A1436A-2E34-40C3-96A0-0C7F10FF47E0}" dt="2023-02-06T12:46:53.046" v="9371" actId="20577"/>
          <ac:spMkLst>
            <pc:docMk/>
            <pc:sldMk cId="2854015483" sldId="265"/>
            <ac:spMk id="3" creationId="{6BA9CBE7-B9D9-6B71-CE52-9F70612D6BDD}"/>
          </ac:spMkLst>
        </pc:spChg>
        <pc:spChg chg="add del">
          <ac:chgData name="Keberling Mathis" userId="50fc12f83910bdb6" providerId="LiveId" clId="{B1A1436A-2E34-40C3-96A0-0C7F10FF47E0}" dt="2023-01-25T18:53:59.005" v="2931" actId="26606"/>
          <ac:spMkLst>
            <pc:docMk/>
            <pc:sldMk cId="2854015483" sldId="265"/>
            <ac:spMk id="12" creationId="{23076A4E-38BA-4BCB-BE40-AD144E24ED8C}"/>
          </ac:spMkLst>
        </pc:spChg>
        <pc:spChg chg="add del">
          <ac:chgData name="Keberling Mathis" userId="50fc12f83910bdb6" providerId="LiveId" clId="{B1A1436A-2E34-40C3-96A0-0C7F10FF47E0}" dt="2023-01-25T18:53:59.005" v="2931" actId="26606"/>
          <ac:spMkLst>
            <pc:docMk/>
            <pc:sldMk cId="2854015483" sldId="265"/>
            <ac:spMk id="14" creationId="{E8D0C60F-E7BC-47C4-989A-5CF3E68BDC64}"/>
          </ac:spMkLst>
        </pc:spChg>
        <pc:spChg chg="add del">
          <ac:chgData name="Keberling Mathis" userId="50fc12f83910bdb6" providerId="LiveId" clId="{B1A1436A-2E34-40C3-96A0-0C7F10FF47E0}" dt="2023-01-25T18:53:59.005" v="2931" actId="26606"/>
          <ac:spMkLst>
            <pc:docMk/>
            <pc:sldMk cId="2854015483" sldId="265"/>
            <ac:spMk id="16" creationId="{B572D2B0-57F9-4D28-8840-98CD625393D6}"/>
          </ac:spMkLst>
        </pc:spChg>
        <pc:spChg chg="add mod">
          <ac:chgData name="Keberling Mathis" userId="50fc12f83910bdb6" providerId="LiveId" clId="{B1A1436A-2E34-40C3-96A0-0C7F10FF47E0}" dt="2023-01-25T19:11:48.517" v="3172" actId="164"/>
          <ac:spMkLst>
            <pc:docMk/>
            <pc:sldMk cId="2854015483" sldId="265"/>
            <ac:spMk id="27" creationId="{0C18CA4A-CCCD-8F7D-F442-CF5D7FF1FF8D}"/>
          </ac:spMkLst>
        </pc:spChg>
        <pc:spChg chg="add mod">
          <ac:chgData name="Keberling Mathis" userId="50fc12f83910bdb6" providerId="LiveId" clId="{B1A1436A-2E34-40C3-96A0-0C7F10FF47E0}" dt="2023-01-25T19:11:48.517" v="3172" actId="164"/>
          <ac:spMkLst>
            <pc:docMk/>
            <pc:sldMk cId="2854015483" sldId="265"/>
            <ac:spMk id="28" creationId="{57CBAF31-7C9B-9C10-92E1-89168A44AB3D}"/>
          </ac:spMkLst>
        </pc:spChg>
        <pc:spChg chg="add">
          <ac:chgData name="Keberling Mathis" userId="50fc12f83910bdb6" providerId="LiveId" clId="{B1A1436A-2E34-40C3-96A0-0C7F10FF47E0}" dt="2023-01-25T19:09:44.919" v="3138" actId="26606"/>
          <ac:spMkLst>
            <pc:docMk/>
            <pc:sldMk cId="2854015483" sldId="265"/>
            <ac:spMk id="31" creationId="{23076A4E-38BA-4BCB-BE40-AD144E24ED8C}"/>
          </ac:spMkLst>
        </pc:spChg>
        <pc:spChg chg="add">
          <ac:chgData name="Keberling Mathis" userId="50fc12f83910bdb6" providerId="LiveId" clId="{B1A1436A-2E34-40C3-96A0-0C7F10FF47E0}" dt="2023-01-25T19:09:44.919" v="3138" actId="26606"/>
          <ac:spMkLst>
            <pc:docMk/>
            <pc:sldMk cId="2854015483" sldId="265"/>
            <ac:spMk id="33" creationId="{E8D0C60F-E7BC-47C4-989A-5CF3E68BDC64}"/>
          </ac:spMkLst>
        </pc:spChg>
        <pc:spChg chg="add">
          <ac:chgData name="Keberling Mathis" userId="50fc12f83910bdb6" providerId="LiveId" clId="{B1A1436A-2E34-40C3-96A0-0C7F10FF47E0}" dt="2023-01-25T19:09:44.919" v="3138" actId="26606"/>
          <ac:spMkLst>
            <pc:docMk/>
            <pc:sldMk cId="2854015483" sldId="265"/>
            <ac:spMk id="35" creationId="{83970E3B-F6B8-46D2-8C59-1C8E9C8BB6E2}"/>
          </ac:spMkLst>
        </pc:spChg>
        <pc:grpChg chg="add del">
          <ac:chgData name="Keberling Mathis" userId="50fc12f83910bdb6" providerId="LiveId" clId="{B1A1436A-2E34-40C3-96A0-0C7F10FF47E0}" dt="2023-01-25T18:53:59.005" v="2931" actId="26606"/>
          <ac:grpSpMkLst>
            <pc:docMk/>
            <pc:sldMk cId="2854015483" sldId="265"/>
            <ac:grpSpMk id="18" creationId="{7CD49DFA-3E95-4EE4-8505-DADB9ABC7083}"/>
          </ac:grpSpMkLst>
        </pc:grpChg>
        <pc:grpChg chg="add mod">
          <ac:chgData name="Keberling Mathis" userId="50fc12f83910bdb6" providerId="LiveId" clId="{B1A1436A-2E34-40C3-96A0-0C7F10FF47E0}" dt="2023-02-05T07:37:35.677" v="9298" actId="1076"/>
          <ac:grpSpMkLst>
            <pc:docMk/>
            <pc:sldMk cId="2854015483" sldId="265"/>
            <ac:grpSpMk id="29" creationId="{4B8BB3FB-721E-D412-24C6-36FDA3A1FBBE}"/>
          </ac:grpSpMkLst>
        </pc:grpChg>
        <pc:grpChg chg="add">
          <ac:chgData name="Keberling Mathis" userId="50fc12f83910bdb6" providerId="LiveId" clId="{B1A1436A-2E34-40C3-96A0-0C7F10FF47E0}" dt="2023-01-25T19:09:44.919" v="3138" actId="26606"/>
          <ac:grpSpMkLst>
            <pc:docMk/>
            <pc:sldMk cId="2854015483" sldId="265"/>
            <ac:grpSpMk id="37" creationId="{3EA43F7D-6478-42F7-A750-C8071EE7ECB1}"/>
          </ac:grpSpMkLst>
        </pc:grpChg>
        <pc:picChg chg="add del mod modCrop">
          <ac:chgData name="Keberling Mathis" userId="50fc12f83910bdb6" providerId="LiveId" clId="{B1A1436A-2E34-40C3-96A0-0C7F10FF47E0}" dt="2023-01-25T18:53:28.769" v="2928" actId="478"/>
          <ac:picMkLst>
            <pc:docMk/>
            <pc:sldMk cId="2854015483" sldId="265"/>
            <ac:picMk id="5" creationId="{F9DAF98B-626B-5D78-4239-93288F41DA9A}"/>
          </ac:picMkLst>
        </pc:picChg>
        <pc:picChg chg="add del mod">
          <ac:chgData name="Keberling Mathis" userId="50fc12f83910bdb6" providerId="LiveId" clId="{B1A1436A-2E34-40C3-96A0-0C7F10FF47E0}" dt="2023-01-25T19:05:11.325" v="3121" actId="478"/>
          <ac:picMkLst>
            <pc:docMk/>
            <pc:sldMk cId="2854015483" sldId="265"/>
            <ac:picMk id="7" creationId="{35E4A251-0AFD-61F0-90E4-6F61BB87732B}"/>
          </ac:picMkLst>
        </pc:picChg>
        <pc:picChg chg="add del mod modCrop">
          <ac:chgData name="Keberling Mathis" userId="50fc12f83910bdb6" providerId="LiveId" clId="{B1A1436A-2E34-40C3-96A0-0C7F10FF47E0}" dt="2023-01-25T18:58:29.126" v="3119" actId="478"/>
          <ac:picMkLst>
            <pc:docMk/>
            <pc:sldMk cId="2854015483" sldId="265"/>
            <ac:picMk id="9" creationId="{B0B570AA-753F-9935-AF3F-AAEEE870AC55}"/>
          </ac:picMkLst>
        </pc:picChg>
        <pc:picChg chg="add del mod">
          <ac:chgData name="Keberling Mathis" userId="50fc12f83910bdb6" providerId="LiveId" clId="{B1A1436A-2E34-40C3-96A0-0C7F10FF47E0}" dt="2023-01-25T19:06:17.847" v="3131" actId="478"/>
          <ac:picMkLst>
            <pc:docMk/>
            <pc:sldMk cId="2854015483" sldId="265"/>
            <ac:picMk id="11" creationId="{6AE4B06D-50CC-E3A7-8E3A-0708143065FD}"/>
          </ac:picMkLst>
        </pc:picChg>
        <pc:picChg chg="add del mod modCrop">
          <ac:chgData name="Keberling Mathis" userId="50fc12f83910bdb6" providerId="LiveId" clId="{B1A1436A-2E34-40C3-96A0-0C7F10FF47E0}" dt="2023-01-25T19:06:00.204" v="3127" actId="478"/>
          <ac:picMkLst>
            <pc:docMk/>
            <pc:sldMk cId="2854015483" sldId="265"/>
            <ac:picMk id="15" creationId="{4C08134E-0FDE-F6DA-40ED-D223FD9BDF06}"/>
          </ac:picMkLst>
        </pc:picChg>
        <pc:picChg chg="add mod ord">
          <ac:chgData name="Keberling Mathis" userId="50fc12f83910bdb6" providerId="LiveId" clId="{B1A1436A-2E34-40C3-96A0-0C7F10FF47E0}" dt="2023-01-25T19:11:48.517" v="3172" actId="164"/>
          <ac:picMkLst>
            <pc:docMk/>
            <pc:sldMk cId="2854015483" sldId="265"/>
            <ac:picMk id="22" creationId="{8C9744B3-5E27-121B-7139-E364B0286376}"/>
          </ac:picMkLst>
        </pc:picChg>
        <pc:picChg chg="add del mod modCrop">
          <ac:chgData name="Keberling Mathis" userId="50fc12f83910bdb6" providerId="LiveId" clId="{B1A1436A-2E34-40C3-96A0-0C7F10FF47E0}" dt="2023-01-25T19:08:44.269" v="3135" actId="478"/>
          <ac:picMkLst>
            <pc:docMk/>
            <pc:sldMk cId="2854015483" sldId="265"/>
            <ac:picMk id="24" creationId="{52CB679B-5DCE-CD53-8D71-9C01BDDC0EAD}"/>
          </ac:picMkLst>
        </pc:picChg>
        <pc:picChg chg="add mod">
          <ac:chgData name="Keberling Mathis" userId="50fc12f83910bdb6" providerId="LiveId" clId="{B1A1436A-2E34-40C3-96A0-0C7F10FF47E0}" dt="2023-01-25T19:11:48.517" v="3172" actId="164"/>
          <ac:picMkLst>
            <pc:docMk/>
            <pc:sldMk cId="2854015483" sldId="265"/>
            <ac:picMk id="26" creationId="{A9C2D555-B2D6-765A-B260-51738F671EA1}"/>
          </ac:picMkLst>
        </pc:picChg>
      </pc:sldChg>
      <pc:sldChg chg="addSp delSp modSp new mod setBg">
        <pc:chgData name="Keberling Mathis" userId="50fc12f83910bdb6" providerId="LiveId" clId="{B1A1436A-2E34-40C3-96A0-0C7F10FF47E0}" dt="2023-01-26T13:48:26.182" v="3939" actId="14100"/>
        <pc:sldMkLst>
          <pc:docMk/>
          <pc:sldMk cId="3969587311" sldId="266"/>
        </pc:sldMkLst>
        <pc:spChg chg="mod">
          <ac:chgData name="Keberling Mathis" userId="50fc12f83910bdb6" providerId="LiveId" clId="{B1A1436A-2E34-40C3-96A0-0C7F10FF47E0}" dt="2023-01-26T13:48:26.182" v="3939" actId="14100"/>
          <ac:spMkLst>
            <pc:docMk/>
            <pc:sldMk cId="3969587311" sldId="266"/>
            <ac:spMk id="2" creationId="{BA4CEC7A-FCAF-6AA3-A0E0-A1E36F22570E}"/>
          </ac:spMkLst>
        </pc:spChg>
        <pc:spChg chg="del">
          <ac:chgData name="Keberling Mathis" userId="50fc12f83910bdb6" providerId="LiveId" clId="{B1A1436A-2E34-40C3-96A0-0C7F10FF47E0}" dt="2023-01-25T20:37:54.926" v="3193" actId="22"/>
          <ac:spMkLst>
            <pc:docMk/>
            <pc:sldMk cId="3969587311" sldId="266"/>
            <ac:spMk id="3" creationId="{90D9B1FD-0897-A1D6-38CC-FCCD6FB70CA1}"/>
          </ac:spMkLst>
        </pc:spChg>
        <pc:spChg chg="add mod">
          <ac:chgData name="Keberling Mathis" userId="50fc12f83910bdb6" providerId="LiveId" clId="{B1A1436A-2E34-40C3-96A0-0C7F10FF47E0}" dt="2023-01-26T13:48:08.540" v="3919" actId="20577"/>
          <ac:spMkLst>
            <pc:docMk/>
            <pc:sldMk cId="3969587311" sldId="266"/>
            <ac:spMk id="7" creationId="{E018FA50-920A-8CE4-64B5-C2DFC35CA584}"/>
          </ac:spMkLst>
        </pc:spChg>
        <pc:spChg chg="add mod">
          <ac:chgData name="Keberling Mathis" userId="50fc12f83910bdb6" providerId="LiveId" clId="{B1A1436A-2E34-40C3-96A0-0C7F10FF47E0}" dt="2023-01-26T12:51:06.958" v="3723" actId="115"/>
          <ac:spMkLst>
            <pc:docMk/>
            <pc:sldMk cId="3969587311" sldId="266"/>
            <ac:spMk id="8" creationId="{ECC0634F-00F6-41B3-54FB-B71ABA4A9FEC}"/>
          </ac:spMkLst>
        </pc:spChg>
        <pc:spChg chg="add">
          <ac:chgData name="Keberling Mathis" userId="50fc12f83910bdb6" providerId="LiveId" clId="{B1A1436A-2E34-40C3-96A0-0C7F10FF47E0}" dt="2023-01-26T12:49:09.914" v="3527" actId="26606"/>
          <ac:spMkLst>
            <pc:docMk/>
            <pc:sldMk cId="3969587311" sldId="266"/>
            <ac:spMk id="12" creationId="{158E38A4-F699-490C-8D1F-E8AD332D9B45}"/>
          </ac:spMkLst>
        </pc:spChg>
        <pc:spChg chg="add">
          <ac:chgData name="Keberling Mathis" userId="50fc12f83910bdb6" providerId="LiveId" clId="{B1A1436A-2E34-40C3-96A0-0C7F10FF47E0}" dt="2023-01-26T12:49:09.914" v="3527" actId="26606"/>
          <ac:spMkLst>
            <pc:docMk/>
            <pc:sldMk cId="3969587311" sldId="266"/>
            <ac:spMk id="14" creationId="{939C6AAB-48AC-41A3-95C2-6BF83715DF62}"/>
          </ac:spMkLst>
        </pc:spChg>
        <pc:spChg chg="add">
          <ac:chgData name="Keberling Mathis" userId="50fc12f83910bdb6" providerId="LiveId" clId="{B1A1436A-2E34-40C3-96A0-0C7F10FF47E0}" dt="2023-01-26T12:49:09.914" v="3527" actId="26606"/>
          <ac:spMkLst>
            <pc:docMk/>
            <pc:sldMk cId="3969587311" sldId="266"/>
            <ac:spMk id="16" creationId="{F6EE861B-7D2F-4B7C-A6E3-5937E81B8025}"/>
          </ac:spMkLst>
        </pc:spChg>
        <pc:grpChg chg="add">
          <ac:chgData name="Keberling Mathis" userId="50fc12f83910bdb6" providerId="LiveId" clId="{B1A1436A-2E34-40C3-96A0-0C7F10FF47E0}" dt="2023-01-26T12:49:09.914" v="3527" actId="26606"/>
          <ac:grpSpMkLst>
            <pc:docMk/>
            <pc:sldMk cId="3969587311" sldId="266"/>
            <ac:grpSpMk id="18" creationId="{073091F1-AA5A-47C6-9502-D5870A72D50C}"/>
          </ac:grpSpMkLst>
        </pc:grpChg>
        <pc:picChg chg="add del mod modCrop">
          <ac:chgData name="Keberling Mathis" userId="50fc12f83910bdb6" providerId="LiveId" clId="{B1A1436A-2E34-40C3-96A0-0C7F10FF47E0}" dt="2023-01-26T12:48:34.858" v="3523" actId="478"/>
          <ac:picMkLst>
            <pc:docMk/>
            <pc:sldMk cId="3969587311" sldId="266"/>
            <ac:picMk id="4" creationId="{0100E443-70F3-7DF5-F86B-3BB57B5E4413}"/>
          </ac:picMkLst>
        </pc:picChg>
        <pc:picChg chg="add del mod ord modCrop">
          <ac:chgData name="Keberling Mathis" userId="50fc12f83910bdb6" providerId="LiveId" clId="{B1A1436A-2E34-40C3-96A0-0C7F10FF47E0}" dt="2023-01-25T20:38:56.569" v="3197" actId="478"/>
          <ac:picMkLst>
            <pc:docMk/>
            <pc:sldMk cId="3969587311" sldId="266"/>
            <ac:picMk id="5" creationId="{6D48200C-512C-F9C8-15C3-79FA7573AD14}"/>
          </ac:picMkLst>
        </pc:picChg>
        <pc:picChg chg="add mod">
          <ac:chgData name="Keberling Mathis" userId="50fc12f83910bdb6" providerId="LiveId" clId="{B1A1436A-2E34-40C3-96A0-0C7F10FF47E0}" dt="2023-01-26T12:49:09.914" v="3527" actId="26606"/>
          <ac:picMkLst>
            <pc:docMk/>
            <pc:sldMk cId="3969587311" sldId="266"/>
            <ac:picMk id="6" creationId="{737F4824-A01A-097A-F4FA-D8A4F425EA8F}"/>
          </ac:picMkLst>
        </pc:picChg>
      </pc:sldChg>
      <pc:sldChg chg="addSp delSp modSp new mod setBg">
        <pc:chgData name="Keberling Mathis" userId="50fc12f83910bdb6" providerId="LiveId" clId="{B1A1436A-2E34-40C3-96A0-0C7F10FF47E0}" dt="2023-01-27T09:25:33.383" v="5678" actId="20577"/>
        <pc:sldMkLst>
          <pc:docMk/>
          <pc:sldMk cId="3723316347" sldId="267"/>
        </pc:sldMkLst>
        <pc:spChg chg="mod">
          <ac:chgData name="Keberling Mathis" userId="50fc12f83910bdb6" providerId="LiveId" clId="{B1A1436A-2E34-40C3-96A0-0C7F10FF47E0}" dt="2023-01-26T13:52:05.584" v="4067" actId="26606"/>
          <ac:spMkLst>
            <pc:docMk/>
            <pc:sldMk cId="3723316347" sldId="267"/>
            <ac:spMk id="2" creationId="{76153ECE-59D6-E152-633C-B4E9D0FA1EA4}"/>
          </ac:spMkLst>
        </pc:spChg>
        <pc:spChg chg="mod">
          <ac:chgData name="Keberling Mathis" userId="50fc12f83910bdb6" providerId="LiveId" clId="{B1A1436A-2E34-40C3-96A0-0C7F10FF47E0}" dt="2023-01-27T09:25:33.383" v="5678" actId="20577"/>
          <ac:spMkLst>
            <pc:docMk/>
            <pc:sldMk cId="3723316347" sldId="267"/>
            <ac:spMk id="3" creationId="{5FC08DBA-226F-92E1-7141-C66A9D2D4143}"/>
          </ac:spMkLst>
        </pc:spChg>
        <pc:spChg chg="add mod">
          <ac:chgData name="Keberling Mathis" userId="50fc12f83910bdb6" providerId="LiveId" clId="{B1A1436A-2E34-40C3-96A0-0C7F10FF47E0}" dt="2023-01-26T13:53:14.063" v="4154" actId="115"/>
          <ac:spMkLst>
            <pc:docMk/>
            <pc:sldMk cId="3723316347" sldId="267"/>
            <ac:spMk id="8" creationId="{4094F003-98EE-5348-AEBB-4CF3AA81081F}"/>
          </ac:spMkLst>
        </pc:spChg>
        <pc:spChg chg="add">
          <ac:chgData name="Keberling Mathis" userId="50fc12f83910bdb6" providerId="LiveId" clId="{B1A1436A-2E34-40C3-96A0-0C7F10FF47E0}" dt="2023-01-26T13:52:05.584" v="4067" actId="26606"/>
          <ac:spMkLst>
            <pc:docMk/>
            <pc:sldMk cId="3723316347" sldId="267"/>
            <ac:spMk id="12" creationId="{158E38A4-F699-490C-8D1F-E8AD332D9B45}"/>
          </ac:spMkLst>
        </pc:spChg>
        <pc:spChg chg="add">
          <ac:chgData name="Keberling Mathis" userId="50fc12f83910bdb6" providerId="LiveId" clId="{B1A1436A-2E34-40C3-96A0-0C7F10FF47E0}" dt="2023-01-26T13:52:05.584" v="4067" actId="26606"/>
          <ac:spMkLst>
            <pc:docMk/>
            <pc:sldMk cId="3723316347" sldId="267"/>
            <ac:spMk id="14" creationId="{939C6AAB-48AC-41A3-95C2-6BF83715DF62}"/>
          </ac:spMkLst>
        </pc:spChg>
        <pc:spChg chg="add">
          <ac:chgData name="Keberling Mathis" userId="50fc12f83910bdb6" providerId="LiveId" clId="{B1A1436A-2E34-40C3-96A0-0C7F10FF47E0}" dt="2023-01-26T13:52:05.584" v="4067" actId="26606"/>
          <ac:spMkLst>
            <pc:docMk/>
            <pc:sldMk cId="3723316347" sldId="267"/>
            <ac:spMk id="16" creationId="{F6EE861B-7D2F-4B7C-A6E3-5937E81B8025}"/>
          </ac:spMkLst>
        </pc:spChg>
        <pc:grpChg chg="add">
          <ac:chgData name="Keberling Mathis" userId="50fc12f83910bdb6" providerId="LiveId" clId="{B1A1436A-2E34-40C3-96A0-0C7F10FF47E0}" dt="2023-01-26T13:52:05.584" v="4067" actId="26606"/>
          <ac:grpSpMkLst>
            <pc:docMk/>
            <pc:sldMk cId="3723316347" sldId="267"/>
            <ac:grpSpMk id="18" creationId="{073091F1-AA5A-47C6-9502-D5870A72D50C}"/>
          </ac:grpSpMkLst>
        </pc:grpChg>
        <pc:picChg chg="add del mod modCrop">
          <ac:chgData name="Keberling Mathis" userId="50fc12f83910bdb6" providerId="LiveId" clId="{B1A1436A-2E34-40C3-96A0-0C7F10FF47E0}" dt="2023-01-26T13:51:25.220" v="4065" actId="478"/>
          <ac:picMkLst>
            <pc:docMk/>
            <pc:sldMk cId="3723316347" sldId="267"/>
            <ac:picMk id="5" creationId="{2EAF7474-2C19-2597-4373-A919564BD266}"/>
          </ac:picMkLst>
        </pc:picChg>
        <pc:picChg chg="add mod">
          <ac:chgData name="Keberling Mathis" userId="50fc12f83910bdb6" providerId="LiveId" clId="{B1A1436A-2E34-40C3-96A0-0C7F10FF47E0}" dt="2023-01-26T13:52:13.781" v="4068" actId="14100"/>
          <ac:picMkLst>
            <pc:docMk/>
            <pc:sldMk cId="3723316347" sldId="267"/>
            <ac:picMk id="7" creationId="{DBDC3564-C9C1-A114-3087-FDA07AD5E87B}"/>
          </ac:picMkLst>
        </pc:picChg>
      </pc:sldChg>
      <pc:sldChg chg="addSp delSp modSp new mod">
        <pc:chgData name="Keberling Mathis" userId="50fc12f83910bdb6" providerId="LiveId" clId="{B1A1436A-2E34-40C3-96A0-0C7F10FF47E0}" dt="2023-01-26T17:35:25.351" v="4514" actId="122"/>
        <pc:sldMkLst>
          <pc:docMk/>
          <pc:sldMk cId="3892406667" sldId="268"/>
        </pc:sldMkLst>
        <pc:spChg chg="mod">
          <ac:chgData name="Keberling Mathis" userId="50fc12f83910bdb6" providerId="LiveId" clId="{B1A1436A-2E34-40C3-96A0-0C7F10FF47E0}" dt="2023-01-26T17:35:25.351" v="4514" actId="122"/>
          <ac:spMkLst>
            <pc:docMk/>
            <pc:sldMk cId="3892406667" sldId="268"/>
            <ac:spMk id="2" creationId="{0DD9FA3D-32A7-1706-FCC6-C625908E3682}"/>
          </ac:spMkLst>
        </pc:spChg>
        <pc:spChg chg="mod">
          <ac:chgData name="Keberling Mathis" userId="50fc12f83910bdb6" providerId="LiveId" clId="{B1A1436A-2E34-40C3-96A0-0C7F10FF47E0}" dt="2023-01-26T17:31:22.501" v="4438" actId="1035"/>
          <ac:spMkLst>
            <pc:docMk/>
            <pc:sldMk cId="3892406667" sldId="268"/>
            <ac:spMk id="3" creationId="{88BBBBAA-27CF-783F-3134-A91580FE6563}"/>
          </ac:spMkLst>
        </pc:spChg>
        <pc:spChg chg="add mod">
          <ac:chgData name="Keberling Mathis" userId="50fc12f83910bdb6" providerId="LiveId" clId="{B1A1436A-2E34-40C3-96A0-0C7F10FF47E0}" dt="2023-01-26T17:31:28.023" v="4448" actId="1035"/>
          <ac:spMkLst>
            <pc:docMk/>
            <pc:sldMk cId="3892406667" sldId="268"/>
            <ac:spMk id="4" creationId="{2C95DFD3-B5B5-06E6-8FF9-51971CD1A9C3}"/>
          </ac:spMkLst>
        </pc:spChg>
        <pc:spChg chg="add mod">
          <ac:chgData name="Keberling Mathis" userId="50fc12f83910bdb6" providerId="LiveId" clId="{B1A1436A-2E34-40C3-96A0-0C7F10FF47E0}" dt="2023-01-26T17:34:36.125" v="4508" actId="122"/>
          <ac:spMkLst>
            <pc:docMk/>
            <pc:sldMk cId="3892406667" sldId="268"/>
            <ac:spMk id="17" creationId="{2D2DC9B2-7073-1587-44A5-97AE9C08F7C2}"/>
          </ac:spMkLst>
        </pc:spChg>
        <pc:spChg chg="add mod">
          <ac:chgData name="Keberling Mathis" userId="50fc12f83910bdb6" providerId="LiveId" clId="{B1A1436A-2E34-40C3-96A0-0C7F10FF47E0}" dt="2023-01-26T17:35:04.187" v="4513" actId="313"/>
          <ac:spMkLst>
            <pc:docMk/>
            <pc:sldMk cId="3892406667" sldId="268"/>
            <ac:spMk id="18" creationId="{8D4F3661-31B6-8BD8-2FED-5AD9AEA61622}"/>
          </ac:spMkLst>
        </pc:spChg>
        <pc:spChg chg="add mod">
          <ac:chgData name="Keberling Mathis" userId="50fc12f83910bdb6" providerId="LiveId" clId="{B1A1436A-2E34-40C3-96A0-0C7F10FF47E0}" dt="2023-01-26T17:34:57.798" v="4512" actId="122"/>
          <ac:spMkLst>
            <pc:docMk/>
            <pc:sldMk cId="3892406667" sldId="268"/>
            <ac:spMk id="19" creationId="{CC4ED6EE-83A4-C503-1660-0A1DD874EE52}"/>
          </ac:spMkLst>
        </pc:spChg>
        <pc:picChg chg="add del mod modCrop">
          <ac:chgData name="Keberling Mathis" userId="50fc12f83910bdb6" providerId="LiveId" clId="{B1A1436A-2E34-40C3-96A0-0C7F10FF47E0}" dt="2023-01-26T14:43:04.149" v="4314" actId="478"/>
          <ac:picMkLst>
            <pc:docMk/>
            <pc:sldMk cId="3892406667" sldId="268"/>
            <ac:picMk id="6" creationId="{21609D2F-BE9B-F54E-C8B9-85A45FD432A2}"/>
          </ac:picMkLst>
        </pc:picChg>
        <pc:picChg chg="add del mod modCrop">
          <ac:chgData name="Keberling Mathis" userId="50fc12f83910bdb6" providerId="LiveId" clId="{B1A1436A-2E34-40C3-96A0-0C7F10FF47E0}" dt="2023-01-26T14:44:28.353" v="4318" actId="478"/>
          <ac:picMkLst>
            <pc:docMk/>
            <pc:sldMk cId="3892406667" sldId="268"/>
            <ac:picMk id="8" creationId="{97C1F195-33CE-E0AF-F30D-023F875639B5}"/>
          </ac:picMkLst>
        </pc:picChg>
        <pc:picChg chg="add del mod modCrop">
          <ac:chgData name="Keberling Mathis" userId="50fc12f83910bdb6" providerId="LiveId" clId="{B1A1436A-2E34-40C3-96A0-0C7F10FF47E0}" dt="2023-01-26T14:46:12.406" v="4322" actId="478"/>
          <ac:picMkLst>
            <pc:docMk/>
            <pc:sldMk cId="3892406667" sldId="268"/>
            <ac:picMk id="10" creationId="{B5DA7298-BD28-9F88-3EE2-F709493E7638}"/>
          </ac:picMkLst>
        </pc:picChg>
        <pc:picChg chg="add mod">
          <ac:chgData name="Keberling Mathis" userId="50fc12f83910bdb6" providerId="LiveId" clId="{B1A1436A-2E34-40C3-96A0-0C7F10FF47E0}" dt="2023-01-26T17:31:37.204" v="4450" actId="1076"/>
          <ac:picMkLst>
            <pc:docMk/>
            <pc:sldMk cId="3892406667" sldId="268"/>
            <ac:picMk id="12" creationId="{3D3A18C8-3A4B-5FBB-604E-19AC1464FCF7}"/>
          </ac:picMkLst>
        </pc:picChg>
        <pc:picChg chg="add mod">
          <ac:chgData name="Keberling Mathis" userId="50fc12f83910bdb6" providerId="LiveId" clId="{B1A1436A-2E34-40C3-96A0-0C7F10FF47E0}" dt="2023-01-26T17:30:33.730" v="4421" actId="1076"/>
          <ac:picMkLst>
            <pc:docMk/>
            <pc:sldMk cId="3892406667" sldId="268"/>
            <ac:picMk id="14" creationId="{5A1AC099-10A5-BBBF-EC5E-9E913CCA4C51}"/>
          </ac:picMkLst>
        </pc:picChg>
        <pc:picChg chg="add mod">
          <ac:chgData name="Keberling Mathis" userId="50fc12f83910bdb6" providerId="LiveId" clId="{B1A1436A-2E34-40C3-96A0-0C7F10FF47E0}" dt="2023-01-26T17:33:32.721" v="4498" actId="1076"/>
          <ac:picMkLst>
            <pc:docMk/>
            <pc:sldMk cId="3892406667" sldId="268"/>
            <ac:picMk id="16" creationId="{F64C30D4-9F39-0911-1E12-4A91A2855E86}"/>
          </ac:picMkLst>
        </pc:picChg>
      </pc:sldChg>
      <pc:sldChg chg="addSp delSp modSp new mod">
        <pc:chgData name="Keberling Mathis" userId="50fc12f83910bdb6" providerId="LiveId" clId="{B1A1436A-2E34-40C3-96A0-0C7F10FF47E0}" dt="2023-01-26T21:36:49.426" v="5419" actId="20577"/>
        <pc:sldMkLst>
          <pc:docMk/>
          <pc:sldMk cId="3809823872" sldId="269"/>
        </pc:sldMkLst>
        <pc:spChg chg="mod">
          <ac:chgData name="Keberling Mathis" userId="50fc12f83910bdb6" providerId="LiveId" clId="{B1A1436A-2E34-40C3-96A0-0C7F10FF47E0}" dt="2023-01-26T21:03:56.477" v="4995" actId="1076"/>
          <ac:spMkLst>
            <pc:docMk/>
            <pc:sldMk cId="3809823872" sldId="269"/>
            <ac:spMk id="2" creationId="{C4B6D076-AFE4-ED32-8618-41F8A23486F4}"/>
          </ac:spMkLst>
        </pc:spChg>
        <pc:spChg chg="del">
          <ac:chgData name="Keberling Mathis" userId="50fc12f83910bdb6" providerId="LiveId" clId="{B1A1436A-2E34-40C3-96A0-0C7F10FF47E0}" dt="2023-01-26T17:43:36.026" v="4569" actId="22"/>
          <ac:spMkLst>
            <pc:docMk/>
            <pc:sldMk cId="3809823872" sldId="269"/>
            <ac:spMk id="3" creationId="{150FB3BE-75C5-0D81-6001-2A7067490884}"/>
          </ac:spMkLst>
        </pc:spChg>
        <pc:spChg chg="add mod">
          <ac:chgData name="Keberling Mathis" userId="50fc12f83910bdb6" providerId="LiveId" clId="{B1A1436A-2E34-40C3-96A0-0C7F10FF47E0}" dt="2023-01-26T21:36:49.426" v="5419" actId="20577"/>
          <ac:spMkLst>
            <pc:docMk/>
            <pc:sldMk cId="3809823872" sldId="269"/>
            <ac:spMk id="3" creationId="{40C1ACAF-99A7-E1EB-6613-2612B6BDE109}"/>
          </ac:spMkLst>
        </pc:spChg>
        <pc:spChg chg="add mod">
          <ac:chgData name="Keberling Mathis" userId="50fc12f83910bdb6" providerId="LiveId" clId="{B1A1436A-2E34-40C3-96A0-0C7F10FF47E0}" dt="2023-01-26T21:04:03.973" v="4996" actId="1076"/>
          <ac:spMkLst>
            <pc:docMk/>
            <pc:sldMk cId="3809823872" sldId="269"/>
            <ac:spMk id="4" creationId="{223A8CCD-3FA3-B847-F08F-5A6DC7660E02}"/>
          </ac:spMkLst>
        </pc:spChg>
        <pc:spChg chg="add del mod">
          <ac:chgData name="Keberling Mathis" userId="50fc12f83910bdb6" providerId="LiveId" clId="{B1A1436A-2E34-40C3-96A0-0C7F10FF47E0}" dt="2023-01-26T17:47:01.944" v="4590" actId="478"/>
          <ac:spMkLst>
            <pc:docMk/>
            <pc:sldMk cId="3809823872" sldId="269"/>
            <ac:spMk id="14" creationId="{65A31E3D-123B-E243-79EB-6C33CB4390AB}"/>
          </ac:spMkLst>
        </pc:spChg>
        <pc:spChg chg="add mod">
          <ac:chgData name="Keberling Mathis" userId="50fc12f83910bdb6" providerId="LiveId" clId="{B1A1436A-2E34-40C3-96A0-0C7F10FF47E0}" dt="2023-01-26T21:03:45.527" v="4993" actId="1076"/>
          <ac:spMkLst>
            <pc:docMk/>
            <pc:sldMk cId="3809823872" sldId="269"/>
            <ac:spMk id="23" creationId="{3178FD21-0013-0F6A-4A83-7FCDBC44D22B}"/>
          </ac:spMkLst>
        </pc:spChg>
        <pc:spChg chg="add mod">
          <ac:chgData name="Keberling Mathis" userId="50fc12f83910bdb6" providerId="LiveId" clId="{B1A1436A-2E34-40C3-96A0-0C7F10FF47E0}" dt="2023-01-26T21:04:10.416" v="4997" actId="1076"/>
          <ac:spMkLst>
            <pc:docMk/>
            <pc:sldMk cId="3809823872" sldId="269"/>
            <ac:spMk id="24" creationId="{66F1C8D2-DE07-1619-1A22-3CF7F1177BAE}"/>
          </ac:spMkLst>
        </pc:spChg>
        <pc:spChg chg="add mod">
          <ac:chgData name="Keberling Mathis" userId="50fc12f83910bdb6" providerId="LiveId" clId="{B1A1436A-2E34-40C3-96A0-0C7F10FF47E0}" dt="2023-01-26T21:03:34.333" v="4991" actId="1076"/>
          <ac:spMkLst>
            <pc:docMk/>
            <pc:sldMk cId="3809823872" sldId="269"/>
            <ac:spMk id="25" creationId="{B8DB169D-1B8E-5C04-CF32-4B7044BE9E69}"/>
          </ac:spMkLst>
        </pc:spChg>
        <pc:grpChg chg="add mod">
          <ac:chgData name="Keberling Mathis" userId="50fc12f83910bdb6" providerId="LiveId" clId="{B1A1436A-2E34-40C3-96A0-0C7F10FF47E0}" dt="2023-01-26T17:53:40.600" v="4986" actId="164"/>
          <ac:grpSpMkLst>
            <pc:docMk/>
            <pc:sldMk cId="3809823872" sldId="269"/>
            <ac:grpSpMk id="26" creationId="{D5ACC4FC-5112-95D4-3C3E-AF01716E2D8C}"/>
          </ac:grpSpMkLst>
        </pc:grpChg>
        <pc:grpChg chg="add mod">
          <ac:chgData name="Keberling Mathis" userId="50fc12f83910bdb6" providerId="LiveId" clId="{B1A1436A-2E34-40C3-96A0-0C7F10FF47E0}" dt="2023-01-26T17:53:50.967" v="4987" actId="164"/>
          <ac:grpSpMkLst>
            <pc:docMk/>
            <pc:sldMk cId="3809823872" sldId="269"/>
            <ac:grpSpMk id="27" creationId="{C5999006-52DE-48E5-D978-12E9F4240C74}"/>
          </ac:grpSpMkLst>
        </pc:grpChg>
        <pc:picChg chg="add del mod ord modCrop">
          <ac:chgData name="Keberling Mathis" userId="50fc12f83910bdb6" providerId="LiveId" clId="{B1A1436A-2E34-40C3-96A0-0C7F10FF47E0}" dt="2023-01-26T17:46:53.792" v="4589" actId="478"/>
          <ac:picMkLst>
            <pc:docMk/>
            <pc:sldMk cId="3809823872" sldId="269"/>
            <ac:picMk id="6" creationId="{1FF8270E-CD7E-EA09-680F-973727FC184E}"/>
          </ac:picMkLst>
        </pc:picChg>
        <pc:picChg chg="add del mod modCrop">
          <ac:chgData name="Keberling Mathis" userId="50fc12f83910bdb6" providerId="LiveId" clId="{B1A1436A-2E34-40C3-96A0-0C7F10FF47E0}" dt="2023-01-26T17:47:04.305" v="4593" actId="478"/>
          <ac:picMkLst>
            <pc:docMk/>
            <pc:sldMk cId="3809823872" sldId="269"/>
            <ac:picMk id="8" creationId="{25383F9E-ED69-019B-4A95-0CA4E42CBFDB}"/>
          </ac:picMkLst>
        </pc:picChg>
        <pc:picChg chg="add del mod modCrop">
          <ac:chgData name="Keberling Mathis" userId="50fc12f83910bdb6" providerId="LiveId" clId="{B1A1436A-2E34-40C3-96A0-0C7F10FF47E0}" dt="2023-01-26T17:47:03.652" v="4592" actId="478"/>
          <ac:picMkLst>
            <pc:docMk/>
            <pc:sldMk cId="3809823872" sldId="269"/>
            <ac:picMk id="10" creationId="{BDA1B7AF-5CED-8190-A0FA-69D010281D98}"/>
          </ac:picMkLst>
        </pc:picChg>
        <pc:picChg chg="add del mod modCrop">
          <ac:chgData name="Keberling Mathis" userId="50fc12f83910bdb6" providerId="LiveId" clId="{B1A1436A-2E34-40C3-96A0-0C7F10FF47E0}" dt="2023-01-26T17:47:02.779" v="4591" actId="478"/>
          <ac:picMkLst>
            <pc:docMk/>
            <pc:sldMk cId="3809823872" sldId="269"/>
            <ac:picMk id="12" creationId="{B4B97D17-6984-E358-8373-2D70B42C2EE9}"/>
          </ac:picMkLst>
        </pc:picChg>
        <pc:picChg chg="add mod">
          <ac:chgData name="Keberling Mathis" userId="50fc12f83910bdb6" providerId="LiveId" clId="{B1A1436A-2E34-40C3-96A0-0C7F10FF47E0}" dt="2023-01-26T17:53:50.967" v="4987" actId="164"/>
          <ac:picMkLst>
            <pc:docMk/>
            <pc:sldMk cId="3809823872" sldId="269"/>
            <ac:picMk id="16" creationId="{94128097-341E-62A9-CCBB-86B837DCFACE}"/>
          </ac:picMkLst>
        </pc:picChg>
        <pc:picChg chg="add mod">
          <ac:chgData name="Keberling Mathis" userId="50fc12f83910bdb6" providerId="LiveId" clId="{B1A1436A-2E34-40C3-96A0-0C7F10FF47E0}" dt="2023-01-26T17:53:50.967" v="4987" actId="164"/>
          <ac:picMkLst>
            <pc:docMk/>
            <pc:sldMk cId="3809823872" sldId="269"/>
            <ac:picMk id="18" creationId="{71F779C7-1612-EB7E-334C-D2A6C8C09CA7}"/>
          </ac:picMkLst>
        </pc:picChg>
        <pc:picChg chg="add mod">
          <ac:chgData name="Keberling Mathis" userId="50fc12f83910bdb6" providerId="LiveId" clId="{B1A1436A-2E34-40C3-96A0-0C7F10FF47E0}" dt="2023-01-26T17:53:40.600" v="4986" actId="164"/>
          <ac:picMkLst>
            <pc:docMk/>
            <pc:sldMk cId="3809823872" sldId="269"/>
            <ac:picMk id="20" creationId="{6C349AF7-0841-0335-D708-0BBD10E9A459}"/>
          </ac:picMkLst>
        </pc:picChg>
        <pc:picChg chg="add mod">
          <ac:chgData name="Keberling Mathis" userId="50fc12f83910bdb6" providerId="LiveId" clId="{B1A1436A-2E34-40C3-96A0-0C7F10FF47E0}" dt="2023-01-26T17:53:40.600" v="4986" actId="164"/>
          <ac:picMkLst>
            <pc:docMk/>
            <pc:sldMk cId="3809823872" sldId="269"/>
            <ac:picMk id="22" creationId="{4D410C1C-E9CC-219A-69EA-800E70C312C4}"/>
          </ac:picMkLst>
        </pc:picChg>
      </pc:sldChg>
      <pc:sldChg chg="addSp delSp modSp new mod">
        <pc:chgData name="Keberling Mathis" userId="50fc12f83910bdb6" providerId="LiveId" clId="{B1A1436A-2E34-40C3-96A0-0C7F10FF47E0}" dt="2023-01-30T11:38:45.230" v="5932" actId="1076"/>
        <pc:sldMkLst>
          <pc:docMk/>
          <pc:sldMk cId="2034014221" sldId="270"/>
        </pc:sldMkLst>
        <pc:spChg chg="mod">
          <ac:chgData name="Keberling Mathis" userId="50fc12f83910bdb6" providerId="LiveId" clId="{B1A1436A-2E34-40C3-96A0-0C7F10FF47E0}" dt="2023-01-30T11:37:15.805" v="5875" actId="1076"/>
          <ac:spMkLst>
            <pc:docMk/>
            <pc:sldMk cId="2034014221" sldId="270"/>
            <ac:spMk id="2" creationId="{BF92A232-50C9-9DAE-5E91-680B2492758D}"/>
          </ac:spMkLst>
        </pc:spChg>
        <pc:spChg chg="add mod">
          <ac:chgData name="Keberling Mathis" userId="50fc12f83910bdb6" providerId="LiveId" clId="{B1A1436A-2E34-40C3-96A0-0C7F10FF47E0}" dt="2023-01-30T11:38:45.230" v="5932" actId="1076"/>
          <ac:spMkLst>
            <pc:docMk/>
            <pc:sldMk cId="2034014221" sldId="270"/>
            <ac:spMk id="3" creationId="{94451A2D-CE34-94F5-53A3-408B07758BA2}"/>
          </ac:spMkLst>
        </pc:spChg>
        <pc:spChg chg="del">
          <ac:chgData name="Keberling Mathis" userId="50fc12f83910bdb6" providerId="LiveId" clId="{B1A1436A-2E34-40C3-96A0-0C7F10FF47E0}" dt="2023-01-26T22:12:34.480" v="5443" actId="931"/>
          <ac:spMkLst>
            <pc:docMk/>
            <pc:sldMk cId="2034014221" sldId="270"/>
            <ac:spMk id="3" creationId="{C1D484AC-F988-9CA0-D7B6-4D05FB391CC6}"/>
          </ac:spMkLst>
        </pc:spChg>
        <pc:spChg chg="add mod">
          <ac:chgData name="Keberling Mathis" userId="50fc12f83910bdb6" providerId="LiveId" clId="{B1A1436A-2E34-40C3-96A0-0C7F10FF47E0}" dt="2023-01-30T11:38:26.554" v="5928" actId="1076"/>
          <ac:spMkLst>
            <pc:docMk/>
            <pc:sldMk cId="2034014221" sldId="270"/>
            <ac:spMk id="8" creationId="{3597682B-4812-4977-83AF-D543A5BBA2FC}"/>
          </ac:spMkLst>
        </pc:spChg>
        <pc:spChg chg="add mod">
          <ac:chgData name="Keberling Mathis" userId="50fc12f83910bdb6" providerId="LiveId" clId="{B1A1436A-2E34-40C3-96A0-0C7F10FF47E0}" dt="2023-01-30T11:38:38.974" v="5931" actId="1076"/>
          <ac:spMkLst>
            <pc:docMk/>
            <pc:sldMk cId="2034014221" sldId="270"/>
            <ac:spMk id="13" creationId="{604E4D8F-D634-330C-29BA-FFB0AA4B4E6F}"/>
          </ac:spMkLst>
        </pc:spChg>
        <pc:spChg chg="add del mod">
          <ac:chgData name="Keberling Mathis" userId="50fc12f83910bdb6" providerId="LiveId" clId="{B1A1436A-2E34-40C3-96A0-0C7F10FF47E0}" dt="2023-01-26T22:23:14.829" v="5538"/>
          <ac:spMkLst>
            <pc:docMk/>
            <pc:sldMk cId="2034014221" sldId="270"/>
            <ac:spMk id="14" creationId="{D21ABA37-CD92-DBB2-596B-F5DBE201C235}"/>
          </ac:spMkLst>
        </pc:spChg>
        <pc:spChg chg="add mod ord">
          <ac:chgData name="Keberling Mathis" userId="50fc12f83910bdb6" providerId="LiveId" clId="{B1A1436A-2E34-40C3-96A0-0C7F10FF47E0}" dt="2023-01-26T22:31:41.845" v="5582" actId="1076"/>
          <ac:spMkLst>
            <pc:docMk/>
            <pc:sldMk cId="2034014221" sldId="270"/>
            <ac:spMk id="15" creationId="{EFCEB2FF-1DA6-D366-6B86-406090E371C6}"/>
          </ac:spMkLst>
        </pc:spChg>
        <pc:spChg chg="add mod ord">
          <ac:chgData name="Keberling Mathis" userId="50fc12f83910bdb6" providerId="LiveId" clId="{B1A1436A-2E34-40C3-96A0-0C7F10FF47E0}" dt="2023-01-26T22:32:30.669" v="5583" actId="1582"/>
          <ac:spMkLst>
            <pc:docMk/>
            <pc:sldMk cId="2034014221" sldId="270"/>
            <ac:spMk id="16" creationId="{34747022-E334-C099-7BBF-CF06C240E8A4}"/>
          </ac:spMkLst>
        </pc:spChg>
        <pc:grpChg chg="add mod">
          <ac:chgData name="Keberling Mathis" userId="50fc12f83910bdb6" providerId="LiveId" clId="{B1A1436A-2E34-40C3-96A0-0C7F10FF47E0}" dt="2023-01-30T11:38:36.107" v="5930" actId="1076"/>
          <ac:grpSpMkLst>
            <pc:docMk/>
            <pc:sldMk cId="2034014221" sldId="270"/>
            <ac:grpSpMk id="17" creationId="{0BE0E84D-45F9-98A4-0990-E0D145DBF912}"/>
          </ac:grpSpMkLst>
        </pc:grpChg>
        <pc:picChg chg="add del mod modCrop">
          <ac:chgData name="Keberling Mathis" userId="50fc12f83910bdb6" providerId="LiveId" clId="{B1A1436A-2E34-40C3-96A0-0C7F10FF47E0}" dt="2023-01-26T22:12:23.094" v="5442" actId="478"/>
          <ac:picMkLst>
            <pc:docMk/>
            <pc:sldMk cId="2034014221" sldId="270"/>
            <ac:picMk id="5" creationId="{3E269F84-337B-7E88-F56E-29DB1AB76614}"/>
          </ac:picMkLst>
        </pc:picChg>
        <pc:picChg chg="add mod ord">
          <ac:chgData name="Keberling Mathis" userId="50fc12f83910bdb6" providerId="LiveId" clId="{B1A1436A-2E34-40C3-96A0-0C7F10FF47E0}" dt="2023-01-30T11:38:18.804" v="5927" actId="1076"/>
          <ac:picMkLst>
            <pc:docMk/>
            <pc:sldMk cId="2034014221" sldId="270"/>
            <ac:picMk id="7" creationId="{CBFF8EC0-6A2B-34C0-D722-A0E821F9DB48}"/>
          </ac:picMkLst>
        </pc:picChg>
        <pc:picChg chg="add del mod modCrop">
          <ac:chgData name="Keberling Mathis" userId="50fc12f83910bdb6" providerId="LiveId" clId="{B1A1436A-2E34-40C3-96A0-0C7F10FF47E0}" dt="2023-01-26T22:20:37.674" v="5515" actId="478"/>
          <ac:picMkLst>
            <pc:docMk/>
            <pc:sldMk cId="2034014221" sldId="270"/>
            <ac:picMk id="10" creationId="{8A92AB94-2F95-3F0E-BEB8-876E563FD935}"/>
          </ac:picMkLst>
        </pc:picChg>
        <pc:picChg chg="add mod modCrop">
          <ac:chgData name="Keberling Mathis" userId="50fc12f83910bdb6" providerId="LiveId" clId="{B1A1436A-2E34-40C3-96A0-0C7F10FF47E0}" dt="2023-01-26T22:29:42.218" v="5569" actId="164"/>
          <ac:picMkLst>
            <pc:docMk/>
            <pc:sldMk cId="2034014221" sldId="270"/>
            <ac:picMk id="12" creationId="{0DEEAD6F-F743-0A97-0323-1AF8BFB40F82}"/>
          </ac:picMkLst>
        </pc:picChg>
      </pc:sldChg>
      <pc:sldChg chg="addSp delSp modSp new mod">
        <pc:chgData name="Keberling Mathis" userId="50fc12f83910bdb6" providerId="LiveId" clId="{B1A1436A-2E34-40C3-96A0-0C7F10FF47E0}" dt="2023-01-30T11:38:59.050" v="5935" actId="1076"/>
        <pc:sldMkLst>
          <pc:docMk/>
          <pc:sldMk cId="3278982575" sldId="271"/>
        </pc:sldMkLst>
        <pc:spChg chg="del">
          <ac:chgData name="Keberling Mathis" userId="50fc12f83910bdb6" providerId="LiveId" clId="{B1A1436A-2E34-40C3-96A0-0C7F10FF47E0}" dt="2023-01-30T10:28:55.730" v="5689" actId="478"/>
          <ac:spMkLst>
            <pc:docMk/>
            <pc:sldMk cId="3278982575" sldId="271"/>
            <ac:spMk id="2" creationId="{26D299D8-6F9E-1204-A901-C2C268527FDC}"/>
          </ac:spMkLst>
        </pc:spChg>
        <pc:spChg chg="del">
          <ac:chgData name="Keberling Mathis" userId="50fc12f83910bdb6" providerId="LiveId" clId="{B1A1436A-2E34-40C3-96A0-0C7F10FF47E0}" dt="2023-01-30T10:21:48.504" v="5686" actId="931"/>
          <ac:spMkLst>
            <pc:docMk/>
            <pc:sldMk cId="3278982575" sldId="271"/>
            <ac:spMk id="3" creationId="{4CD235CE-3564-2C3F-6FDD-83C768305CBD}"/>
          </ac:spMkLst>
        </pc:spChg>
        <pc:spChg chg="add mod">
          <ac:chgData name="Keberling Mathis" userId="50fc12f83910bdb6" providerId="LiveId" clId="{B1A1436A-2E34-40C3-96A0-0C7F10FF47E0}" dt="2023-01-30T10:46:32.026" v="5813" actId="1076"/>
          <ac:spMkLst>
            <pc:docMk/>
            <pc:sldMk cId="3278982575" sldId="271"/>
            <ac:spMk id="8" creationId="{46243F1A-D166-1CBA-CEE0-CF81009B5080}"/>
          </ac:spMkLst>
        </pc:spChg>
        <pc:spChg chg="add mod">
          <ac:chgData name="Keberling Mathis" userId="50fc12f83910bdb6" providerId="LiveId" clId="{B1A1436A-2E34-40C3-96A0-0C7F10FF47E0}" dt="2023-01-30T11:26:33.187" v="5864" actId="20577"/>
          <ac:spMkLst>
            <pc:docMk/>
            <pc:sldMk cId="3278982575" sldId="271"/>
            <ac:spMk id="21" creationId="{5B30327F-CB3D-53F2-6A81-6021DB55F875}"/>
          </ac:spMkLst>
        </pc:spChg>
        <pc:spChg chg="add mod">
          <ac:chgData name="Keberling Mathis" userId="50fc12f83910bdb6" providerId="LiveId" clId="{B1A1436A-2E34-40C3-96A0-0C7F10FF47E0}" dt="2023-01-30T11:38:59.050" v="5935" actId="1076"/>
          <ac:spMkLst>
            <pc:docMk/>
            <pc:sldMk cId="3278982575" sldId="271"/>
            <ac:spMk id="22" creationId="{A8761F39-AC1E-7932-5BBC-E23557316116}"/>
          </ac:spMkLst>
        </pc:spChg>
        <pc:picChg chg="add del mod modCrop">
          <ac:chgData name="Keberling Mathis" userId="50fc12f83910bdb6" providerId="LiveId" clId="{B1A1436A-2E34-40C3-96A0-0C7F10FF47E0}" dt="2023-01-30T10:21:36.563" v="5685" actId="478"/>
          <ac:picMkLst>
            <pc:docMk/>
            <pc:sldMk cId="3278982575" sldId="271"/>
            <ac:picMk id="5" creationId="{6A048D9B-A6E9-C97C-EE5D-6374059B6608}"/>
          </ac:picMkLst>
        </pc:picChg>
        <pc:picChg chg="add mod">
          <ac:chgData name="Keberling Mathis" userId="50fc12f83910bdb6" providerId="LiveId" clId="{B1A1436A-2E34-40C3-96A0-0C7F10FF47E0}" dt="2023-01-30T10:46:29.228" v="5812" actId="1076"/>
          <ac:picMkLst>
            <pc:docMk/>
            <pc:sldMk cId="3278982575" sldId="271"/>
            <ac:picMk id="7" creationId="{C491E3D8-A157-1698-A56D-892BFCEA372E}"/>
          </ac:picMkLst>
        </pc:picChg>
        <pc:picChg chg="add del mod modCrop">
          <ac:chgData name="Keberling Mathis" userId="50fc12f83910bdb6" providerId="LiveId" clId="{B1A1436A-2E34-40C3-96A0-0C7F10FF47E0}" dt="2023-01-30T10:35:55.734" v="5779" actId="478"/>
          <ac:picMkLst>
            <pc:docMk/>
            <pc:sldMk cId="3278982575" sldId="271"/>
            <ac:picMk id="10" creationId="{B6165E92-3EFD-CC6E-B1FA-2CDDFC9BBE4F}"/>
          </ac:picMkLst>
        </pc:picChg>
        <pc:picChg chg="add del mod modCrop">
          <ac:chgData name="Keberling Mathis" userId="50fc12f83910bdb6" providerId="LiveId" clId="{B1A1436A-2E34-40C3-96A0-0C7F10FF47E0}" dt="2023-01-30T10:36:03.525" v="5780" actId="478"/>
          <ac:picMkLst>
            <pc:docMk/>
            <pc:sldMk cId="3278982575" sldId="271"/>
            <ac:picMk id="12" creationId="{B2A56BCB-5F85-2A9C-D69D-FF2F5259B046}"/>
          </ac:picMkLst>
        </pc:picChg>
        <pc:picChg chg="add del mod modCrop">
          <ac:chgData name="Keberling Mathis" userId="50fc12f83910bdb6" providerId="LiveId" clId="{B1A1436A-2E34-40C3-96A0-0C7F10FF47E0}" dt="2023-01-30T10:36:14.492" v="5781" actId="478"/>
          <ac:picMkLst>
            <pc:docMk/>
            <pc:sldMk cId="3278982575" sldId="271"/>
            <ac:picMk id="14" creationId="{9C534179-73B1-078D-39A4-F303D1919B06}"/>
          </ac:picMkLst>
        </pc:picChg>
        <pc:picChg chg="add mod">
          <ac:chgData name="Keberling Mathis" userId="50fc12f83910bdb6" providerId="LiveId" clId="{B1A1436A-2E34-40C3-96A0-0C7F10FF47E0}" dt="2023-01-30T10:46:10.398" v="5807" actId="1076"/>
          <ac:picMkLst>
            <pc:docMk/>
            <pc:sldMk cId="3278982575" sldId="271"/>
            <ac:picMk id="16" creationId="{F2A7E8A6-C8FC-1BD4-77D6-0876DEB114CD}"/>
          </ac:picMkLst>
        </pc:picChg>
        <pc:picChg chg="add mod">
          <ac:chgData name="Keberling Mathis" userId="50fc12f83910bdb6" providerId="LiveId" clId="{B1A1436A-2E34-40C3-96A0-0C7F10FF47E0}" dt="2023-01-30T10:46:13.588" v="5808" actId="1076"/>
          <ac:picMkLst>
            <pc:docMk/>
            <pc:sldMk cId="3278982575" sldId="271"/>
            <ac:picMk id="18" creationId="{6E7CE99A-0DC6-58BC-8300-8DB400A20F90}"/>
          </ac:picMkLst>
        </pc:picChg>
        <pc:picChg chg="add mod">
          <ac:chgData name="Keberling Mathis" userId="50fc12f83910bdb6" providerId="LiveId" clId="{B1A1436A-2E34-40C3-96A0-0C7F10FF47E0}" dt="2023-01-30T10:46:24.156" v="5811" actId="1076"/>
          <ac:picMkLst>
            <pc:docMk/>
            <pc:sldMk cId="3278982575" sldId="271"/>
            <ac:picMk id="20" creationId="{BFF70CE6-2CCD-A7D9-4D60-708A59D1530F}"/>
          </ac:picMkLst>
        </pc:picChg>
      </pc:sldChg>
      <pc:sldChg chg="addSp delSp modSp new mod">
        <pc:chgData name="Keberling Mathis" userId="50fc12f83910bdb6" providerId="LiveId" clId="{B1A1436A-2E34-40C3-96A0-0C7F10FF47E0}" dt="2023-01-30T15:51:01.304" v="6227" actId="1076"/>
        <pc:sldMkLst>
          <pc:docMk/>
          <pc:sldMk cId="1140145284" sldId="272"/>
        </pc:sldMkLst>
        <pc:spChg chg="del">
          <ac:chgData name="Keberling Mathis" userId="50fc12f83910bdb6" providerId="LiveId" clId="{B1A1436A-2E34-40C3-96A0-0C7F10FF47E0}" dt="2023-01-30T11:39:08.540" v="5936" actId="478"/>
          <ac:spMkLst>
            <pc:docMk/>
            <pc:sldMk cId="1140145284" sldId="272"/>
            <ac:spMk id="2" creationId="{6C14F22D-BCEE-F486-19BE-843A40E841F8}"/>
          </ac:spMkLst>
        </pc:spChg>
        <pc:spChg chg="del">
          <ac:chgData name="Keberling Mathis" userId="50fc12f83910bdb6" providerId="LiveId" clId="{B1A1436A-2E34-40C3-96A0-0C7F10FF47E0}" dt="2023-01-30T11:36:51.287" v="5874" actId="478"/>
          <ac:spMkLst>
            <pc:docMk/>
            <pc:sldMk cId="1140145284" sldId="272"/>
            <ac:spMk id="3" creationId="{0F350D40-0520-1C48-2A8D-7F9FC966D9E4}"/>
          </ac:spMkLst>
        </pc:spChg>
        <pc:spChg chg="add mod">
          <ac:chgData name="Keberling Mathis" userId="50fc12f83910bdb6" providerId="LiveId" clId="{B1A1436A-2E34-40C3-96A0-0C7F10FF47E0}" dt="2023-01-30T11:39:26.218" v="5948" actId="20577"/>
          <ac:spMkLst>
            <pc:docMk/>
            <pc:sldMk cId="1140145284" sldId="272"/>
            <ac:spMk id="6" creationId="{0DBB93E6-436E-2E53-EDDA-79EA801A9B87}"/>
          </ac:spMkLst>
        </pc:spChg>
        <pc:spChg chg="add mod">
          <ac:chgData name="Keberling Mathis" userId="50fc12f83910bdb6" providerId="LiveId" clId="{B1A1436A-2E34-40C3-96A0-0C7F10FF47E0}" dt="2023-01-30T15:50:53.787" v="6226" actId="1076"/>
          <ac:spMkLst>
            <pc:docMk/>
            <pc:sldMk cId="1140145284" sldId="272"/>
            <ac:spMk id="9" creationId="{829F6F91-1111-ABF5-7177-ABEFEB08D625}"/>
          </ac:spMkLst>
        </pc:spChg>
        <pc:spChg chg="add mod">
          <ac:chgData name="Keberling Mathis" userId="50fc12f83910bdb6" providerId="LiveId" clId="{B1A1436A-2E34-40C3-96A0-0C7F10FF47E0}" dt="2023-01-30T15:51:01.304" v="6227" actId="1076"/>
          <ac:spMkLst>
            <pc:docMk/>
            <pc:sldMk cId="1140145284" sldId="272"/>
            <ac:spMk id="14" creationId="{10271539-002D-BBA9-FDE9-9FD928B69CD4}"/>
          </ac:spMkLst>
        </pc:spChg>
        <pc:picChg chg="add del mod modCrop">
          <ac:chgData name="Keberling Mathis" userId="50fc12f83910bdb6" providerId="LiveId" clId="{B1A1436A-2E34-40C3-96A0-0C7F10FF47E0}" dt="2023-01-30T11:46:10.144" v="5950" actId="478"/>
          <ac:picMkLst>
            <pc:docMk/>
            <pc:sldMk cId="1140145284" sldId="272"/>
            <ac:picMk id="5" creationId="{EC4E2006-21E1-1C7C-2A83-52D1656DB517}"/>
          </ac:picMkLst>
        </pc:picChg>
        <pc:picChg chg="add mod modCrop">
          <ac:chgData name="Keberling Mathis" userId="50fc12f83910bdb6" providerId="LiveId" clId="{B1A1436A-2E34-40C3-96A0-0C7F10FF47E0}" dt="2023-01-30T15:50:50.338" v="6225" actId="1076"/>
          <ac:picMkLst>
            <pc:docMk/>
            <pc:sldMk cId="1140145284" sldId="272"/>
            <ac:picMk id="8" creationId="{4D2834CE-1F28-A1E6-BBDF-3A10C668F9A7}"/>
          </ac:picMkLst>
        </pc:picChg>
        <pc:picChg chg="add del mod modCrop">
          <ac:chgData name="Keberling Mathis" userId="50fc12f83910bdb6" providerId="LiveId" clId="{B1A1436A-2E34-40C3-96A0-0C7F10FF47E0}" dt="2023-01-30T15:47:13.757" v="6065" actId="478"/>
          <ac:picMkLst>
            <pc:docMk/>
            <pc:sldMk cId="1140145284" sldId="272"/>
            <ac:picMk id="11" creationId="{107DEE7E-59A2-25CB-CC0F-81BDBF777302}"/>
          </ac:picMkLst>
        </pc:picChg>
        <pc:picChg chg="add mod">
          <ac:chgData name="Keberling Mathis" userId="50fc12f83910bdb6" providerId="LiveId" clId="{B1A1436A-2E34-40C3-96A0-0C7F10FF47E0}" dt="2023-01-30T15:50:48.331" v="6224" actId="1076"/>
          <ac:picMkLst>
            <pc:docMk/>
            <pc:sldMk cId="1140145284" sldId="272"/>
            <ac:picMk id="13" creationId="{6937FB00-955D-C36B-DDE9-5AD6D0D510EB}"/>
          </ac:picMkLst>
        </pc:picChg>
      </pc:sldChg>
      <pc:sldChg chg="addSp delSp modSp new mod">
        <pc:chgData name="Keberling Mathis" userId="50fc12f83910bdb6" providerId="LiveId" clId="{B1A1436A-2E34-40C3-96A0-0C7F10FF47E0}" dt="2023-01-31T11:03:14.680" v="7355" actId="1076"/>
        <pc:sldMkLst>
          <pc:docMk/>
          <pc:sldMk cId="2261285427" sldId="273"/>
        </pc:sldMkLst>
        <pc:spChg chg="del">
          <ac:chgData name="Keberling Mathis" userId="50fc12f83910bdb6" providerId="LiveId" clId="{B1A1436A-2E34-40C3-96A0-0C7F10FF47E0}" dt="2023-01-30T15:55:17.740" v="6228" actId="478"/>
          <ac:spMkLst>
            <pc:docMk/>
            <pc:sldMk cId="2261285427" sldId="273"/>
            <ac:spMk id="2" creationId="{D8CFA628-6A15-C985-7263-0C7F9BD74208}"/>
          </ac:spMkLst>
        </pc:spChg>
        <pc:spChg chg="del">
          <ac:chgData name="Keberling Mathis" userId="50fc12f83910bdb6" providerId="LiveId" clId="{B1A1436A-2E34-40C3-96A0-0C7F10FF47E0}" dt="2023-01-30T16:00:16.147" v="6248" actId="478"/>
          <ac:spMkLst>
            <pc:docMk/>
            <pc:sldMk cId="2261285427" sldId="273"/>
            <ac:spMk id="3" creationId="{3F3D90A8-A0DA-029B-FF57-D3C77AAD3426}"/>
          </ac:spMkLst>
        </pc:spChg>
        <pc:spChg chg="add mod">
          <ac:chgData name="Keberling Mathis" userId="50fc12f83910bdb6" providerId="LiveId" clId="{B1A1436A-2E34-40C3-96A0-0C7F10FF47E0}" dt="2023-01-30T16:14:18.567" v="6642" actId="1076"/>
          <ac:spMkLst>
            <pc:docMk/>
            <pc:sldMk cId="2261285427" sldId="273"/>
            <ac:spMk id="4" creationId="{03A498A7-F859-9D45-AB2B-305C18286CED}"/>
          </ac:spMkLst>
        </pc:spChg>
        <pc:spChg chg="add mod">
          <ac:chgData name="Keberling Mathis" userId="50fc12f83910bdb6" providerId="LiveId" clId="{B1A1436A-2E34-40C3-96A0-0C7F10FF47E0}" dt="2023-01-31T11:03:14.680" v="7355" actId="1076"/>
          <ac:spMkLst>
            <pc:docMk/>
            <pc:sldMk cId="2261285427" sldId="273"/>
            <ac:spMk id="9" creationId="{04B9A423-D67E-F66A-16D5-FB489708ED33}"/>
          </ac:spMkLst>
        </pc:spChg>
        <pc:spChg chg="add mod">
          <ac:chgData name="Keberling Mathis" userId="50fc12f83910bdb6" providerId="LiveId" clId="{B1A1436A-2E34-40C3-96A0-0C7F10FF47E0}" dt="2023-01-30T16:13:10.156" v="6641" actId="313"/>
          <ac:spMkLst>
            <pc:docMk/>
            <pc:sldMk cId="2261285427" sldId="273"/>
            <ac:spMk id="18" creationId="{8DD9AA0B-2FEF-A832-0D84-AB0E05C16AF8}"/>
          </ac:spMkLst>
        </pc:spChg>
        <pc:spChg chg="add mod">
          <ac:chgData name="Keberling Mathis" userId="50fc12f83910bdb6" providerId="LiveId" clId="{B1A1436A-2E34-40C3-96A0-0C7F10FF47E0}" dt="2023-01-30T16:13:04.055" v="6640" actId="122"/>
          <ac:spMkLst>
            <pc:docMk/>
            <pc:sldMk cId="2261285427" sldId="273"/>
            <ac:spMk id="19" creationId="{8172E200-9DA3-7A59-CF1F-3C715C37CC6E}"/>
          </ac:spMkLst>
        </pc:spChg>
        <pc:grpChg chg="add mod">
          <ac:chgData name="Keberling Mathis" userId="50fc12f83910bdb6" providerId="LiveId" clId="{B1A1436A-2E34-40C3-96A0-0C7F10FF47E0}" dt="2023-01-30T16:12:24.297" v="6633" actId="1076"/>
          <ac:grpSpMkLst>
            <pc:docMk/>
            <pc:sldMk cId="2261285427" sldId="273"/>
            <ac:grpSpMk id="20" creationId="{7CF179D3-C7EB-4949-6C79-5E344397769B}"/>
          </ac:grpSpMkLst>
        </pc:grpChg>
        <pc:picChg chg="add del mod modCrop">
          <ac:chgData name="Keberling Mathis" userId="50fc12f83910bdb6" providerId="LiveId" clId="{B1A1436A-2E34-40C3-96A0-0C7F10FF47E0}" dt="2023-01-30T16:00:51.284" v="6252" actId="478"/>
          <ac:picMkLst>
            <pc:docMk/>
            <pc:sldMk cId="2261285427" sldId="273"/>
            <ac:picMk id="6" creationId="{F781E393-73EB-2BC5-4405-F001C08FEC40}"/>
          </ac:picMkLst>
        </pc:picChg>
        <pc:picChg chg="add mod">
          <ac:chgData name="Keberling Mathis" userId="50fc12f83910bdb6" providerId="LiveId" clId="{B1A1436A-2E34-40C3-96A0-0C7F10FF47E0}" dt="2023-01-31T11:03:10.705" v="7354" actId="1076"/>
          <ac:picMkLst>
            <pc:docMk/>
            <pc:sldMk cId="2261285427" sldId="273"/>
            <ac:picMk id="8" creationId="{6D860C7E-0720-D980-D247-FFF94916C818}"/>
          </ac:picMkLst>
        </pc:picChg>
        <pc:picChg chg="add del mod modCrop">
          <ac:chgData name="Keberling Mathis" userId="50fc12f83910bdb6" providerId="LiveId" clId="{B1A1436A-2E34-40C3-96A0-0C7F10FF47E0}" dt="2023-01-30T16:05:00.155" v="6390" actId="478"/>
          <ac:picMkLst>
            <pc:docMk/>
            <pc:sldMk cId="2261285427" sldId="273"/>
            <ac:picMk id="11" creationId="{AD46EBD3-92AC-0AA2-1AD3-19C28993D4CD}"/>
          </ac:picMkLst>
        </pc:picChg>
        <pc:picChg chg="add del mod modCrop">
          <ac:chgData name="Keberling Mathis" userId="50fc12f83910bdb6" providerId="LiveId" clId="{B1A1436A-2E34-40C3-96A0-0C7F10FF47E0}" dt="2023-01-30T16:04:58.670" v="6389" actId="478"/>
          <ac:picMkLst>
            <pc:docMk/>
            <pc:sldMk cId="2261285427" sldId="273"/>
            <ac:picMk id="13" creationId="{37A5F100-F8C6-2D5F-77F1-0D8BD5D1B008}"/>
          </ac:picMkLst>
        </pc:picChg>
        <pc:picChg chg="add mod">
          <ac:chgData name="Keberling Mathis" userId="50fc12f83910bdb6" providerId="LiveId" clId="{B1A1436A-2E34-40C3-96A0-0C7F10FF47E0}" dt="2023-01-30T16:12:19.591" v="6632" actId="164"/>
          <ac:picMkLst>
            <pc:docMk/>
            <pc:sldMk cId="2261285427" sldId="273"/>
            <ac:picMk id="15" creationId="{6882FC8E-2458-1E32-8B9A-03344C998FAE}"/>
          </ac:picMkLst>
        </pc:picChg>
        <pc:picChg chg="add mod">
          <ac:chgData name="Keberling Mathis" userId="50fc12f83910bdb6" providerId="LiveId" clId="{B1A1436A-2E34-40C3-96A0-0C7F10FF47E0}" dt="2023-01-30T16:12:19.591" v="6632" actId="164"/>
          <ac:picMkLst>
            <pc:docMk/>
            <pc:sldMk cId="2261285427" sldId="273"/>
            <ac:picMk id="17" creationId="{7984AAAA-3E14-75E5-119C-4C6313299F2E}"/>
          </ac:picMkLst>
        </pc:picChg>
      </pc:sldChg>
      <pc:sldChg chg="addSp delSp modSp new mod setBg">
        <pc:chgData name="Keberling Mathis" userId="50fc12f83910bdb6" providerId="LiveId" clId="{B1A1436A-2E34-40C3-96A0-0C7F10FF47E0}" dt="2023-01-31T10:28:21.345" v="7065" actId="20577"/>
        <pc:sldMkLst>
          <pc:docMk/>
          <pc:sldMk cId="973564555" sldId="274"/>
        </pc:sldMkLst>
        <pc:spChg chg="del">
          <ac:chgData name="Keberling Mathis" userId="50fc12f83910bdb6" providerId="LiveId" clId="{B1A1436A-2E34-40C3-96A0-0C7F10FF47E0}" dt="2023-01-30T16:14:26.212" v="6643" actId="478"/>
          <ac:spMkLst>
            <pc:docMk/>
            <pc:sldMk cId="973564555" sldId="274"/>
            <ac:spMk id="2" creationId="{AA901D42-4690-5297-EB6F-4ADDC0C6C264}"/>
          </ac:spMkLst>
        </pc:spChg>
        <pc:spChg chg="del">
          <ac:chgData name="Keberling Mathis" userId="50fc12f83910bdb6" providerId="LiveId" clId="{B1A1436A-2E34-40C3-96A0-0C7F10FF47E0}" dt="2023-01-30T16:15:17.495" v="6645" actId="478"/>
          <ac:spMkLst>
            <pc:docMk/>
            <pc:sldMk cId="973564555" sldId="274"/>
            <ac:spMk id="3" creationId="{D4CFB339-22F1-614A-E7A5-9B69AB655A68}"/>
          </ac:spMkLst>
        </pc:spChg>
        <pc:spChg chg="add mod">
          <ac:chgData name="Keberling Mathis" userId="50fc12f83910bdb6" providerId="LiveId" clId="{B1A1436A-2E34-40C3-96A0-0C7F10FF47E0}" dt="2023-01-31T10:19:16.065" v="6971" actId="26606"/>
          <ac:spMkLst>
            <pc:docMk/>
            <pc:sldMk cId="973564555" sldId="274"/>
            <ac:spMk id="4" creationId="{F5DDEC1B-FF2A-5886-5A4C-9A6D9C8B3BEA}"/>
          </ac:spMkLst>
        </pc:spChg>
        <pc:spChg chg="add mod">
          <ac:chgData name="Keberling Mathis" userId="50fc12f83910bdb6" providerId="LiveId" clId="{B1A1436A-2E34-40C3-96A0-0C7F10FF47E0}" dt="2023-01-31T10:28:21.345" v="7065" actId="20577"/>
          <ac:spMkLst>
            <pc:docMk/>
            <pc:sldMk cId="973564555" sldId="274"/>
            <ac:spMk id="5" creationId="{6C64B53E-E7F2-FD07-7B14-C7F4C1888524}"/>
          </ac:spMkLst>
        </pc:spChg>
        <pc:spChg chg="add mod">
          <ac:chgData name="Keberling Mathis" userId="50fc12f83910bdb6" providerId="LiveId" clId="{B1A1436A-2E34-40C3-96A0-0C7F10FF47E0}" dt="2023-01-30T16:47:16.102" v="6959" actId="115"/>
          <ac:spMkLst>
            <pc:docMk/>
            <pc:sldMk cId="973564555" sldId="274"/>
            <ac:spMk id="10" creationId="{975F1741-56B1-56B9-BAF1-586BB2B41B4C}"/>
          </ac:spMkLst>
        </pc:spChg>
        <pc:spChg chg="add">
          <ac:chgData name="Keberling Mathis" userId="50fc12f83910bdb6" providerId="LiveId" clId="{B1A1436A-2E34-40C3-96A0-0C7F10FF47E0}" dt="2023-01-31T10:19:16.065" v="6971" actId="26606"/>
          <ac:spMkLst>
            <pc:docMk/>
            <pc:sldMk cId="973564555" sldId="274"/>
            <ac:spMk id="16" creationId="{158E38A4-F699-490C-8D1F-E8AD332D9B45}"/>
          </ac:spMkLst>
        </pc:spChg>
        <pc:spChg chg="add">
          <ac:chgData name="Keberling Mathis" userId="50fc12f83910bdb6" providerId="LiveId" clId="{B1A1436A-2E34-40C3-96A0-0C7F10FF47E0}" dt="2023-01-31T10:19:16.065" v="6971" actId="26606"/>
          <ac:spMkLst>
            <pc:docMk/>
            <pc:sldMk cId="973564555" sldId="274"/>
            <ac:spMk id="18" creationId="{939C6AAB-48AC-41A3-95C2-6BF83715DF62}"/>
          </ac:spMkLst>
        </pc:spChg>
        <pc:spChg chg="add">
          <ac:chgData name="Keberling Mathis" userId="50fc12f83910bdb6" providerId="LiveId" clId="{B1A1436A-2E34-40C3-96A0-0C7F10FF47E0}" dt="2023-01-31T10:19:16.065" v="6971" actId="26606"/>
          <ac:spMkLst>
            <pc:docMk/>
            <pc:sldMk cId="973564555" sldId="274"/>
            <ac:spMk id="20" creationId="{F6EE861B-7D2F-4B7C-A6E3-5937E81B8025}"/>
          </ac:spMkLst>
        </pc:spChg>
        <pc:grpChg chg="add mod">
          <ac:chgData name="Keberling Mathis" userId="50fc12f83910bdb6" providerId="LiveId" clId="{B1A1436A-2E34-40C3-96A0-0C7F10FF47E0}" dt="2023-01-31T10:19:45.294" v="6975" actId="1076"/>
          <ac:grpSpMkLst>
            <pc:docMk/>
            <pc:sldMk cId="973564555" sldId="274"/>
            <ac:grpSpMk id="11" creationId="{3D06D61A-9375-8F2A-0EB4-FB3E50DAE839}"/>
          </ac:grpSpMkLst>
        </pc:grpChg>
        <pc:grpChg chg="add">
          <ac:chgData name="Keberling Mathis" userId="50fc12f83910bdb6" providerId="LiveId" clId="{B1A1436A-2E34-40C3-96A0-0C7F10FF47E0}" dt="2023-01-31T10:19:16.065" v="6971" actId="26606"/>
          <ac:grpSpMkLst>
            <pc:docMk/>
            <pc:sldMk cId="973564555" sldId="274"/>
            <ac:grpSpMk id="22" creationId="{073091F1-AA5A-47C6-9502-D5870A72D50C}"/>
          </ac:grpSpMkLst>
        </pc:grpChg>
        <pc:picChg chg="add del mod modCrop">
          <ac:chgData name="Keberling Mathis" userId="50fc12f83910bdb6" providerId="LiveId" clId="{B1A1436A-2E34-40C3-96A0-0C7F10FF47E0}" dt="2023-01-30T16:44:41.658" v="6735" actId="478"/>
          <ac:picMkLst>
            <pc:docMk/>
            <pc:sldMk cId="973564555" sldId="274"/>
            <ac:picMk id="7" creationId="{6D4650B2-D4ED-D8AA-FE69-A68271FD1EBC}"/>
          </ac:picMkLst>
        </pc:picChg>
        <pc:picChg chg="add mod">
          <ac:chgData name="Keberling Mathis" userId="50fc12f83910bdb6" providerId="LiveId" clId="{B1A1436A-2E34-40C3-96A0-0C7F10FF47E0}" dt="2023-01-30T16:47:11.708" v="6958" actId="164"/>
          <ac:picMkLst>
            <pc:docMk/>
            <pc:sldMk cId="973564555" sldId="274"/>
            <ac:picMk id="9" creationId="{34F7ACC8-8F62-5807-B0D7-E91F599F6B45}"/>
          </ac:picMkLst>
        </pc:picChg>
      </pc:sldChg>
      <pc:sldChg chg="addSp delSp modSp new mod">
        <pc:chgData name="Keberling Mathis" userId="50fc12f83910bdb6" providerId="LiveId" clId="{B1A1436A-2E34-40C3-96A0-0C7F10FF47E0}" dt="2023-01-31T11:38:28.939" v="7946" actId="1076"/>
        <pc:sldMkLst>
          <pc:docMk/>
          <pc:sldMk cId="432764617" sldId="275"/>
        </pc:sldMkLst>
        <pc:spChg chg="mod">
          <ac:chgData name="Keberling Mathis" userId="50fc12f83910bdb6" providerId="LiveId" clId="{B1A1436A-2E34-40C3-96A0-0C7F10FF47E0}" dt="2023-01-31T11:01:37.843" v="7352" actId="122"/>
          <ac:spMkLst>
            <pc:docMk/>
            <pc:sldMk cId="432764617" sldId="275"/>
            <ac:spMk id="2" creationId="{03244E7A-D360-4505-110C-2EA226AB9F11}"/>
          </ac:spMkLst>
        </pc:spChg>
        <pc:spChg chg="del">
          <ac:chgData name="Keberling Mathis" userId="50fc12f83910bdb6" providerId="LiveId" clId="{B1A1436A-2E34-40C3-96A0-0C7F10FF47E0}" dt="2023-01-31T10:35:06.051" v="7096" actId="478"/>
          <ac:spMkLst>
            <pc:docMk/>
            <pc:sldMk cId="432764617" sldId="275"/>
            <ac:spMk id="3" creationId="{8653756F-5701-10CD-D277-B3DAC1244042}"/>
          </ac:spMkLst>
        </pc:spChg>
        <pc:spChg chg="add mod">
          <ac:chgData name="Keberling Mathis" userId="50fc12f83910bdb6" providerId="LiveId" clId="{B1A1436A-2E34-40C3-96A0-0C7F10FF47E0}" dt="2023-01-31T11:01:41.964" v="7353" actId="122"/>
          <ac:spMkLst>
            <pc:docMk/>
            <pc:sldMk cId="432764617" sldId="275"/>
            <ac:spMk id="4" creationId="{75A87E09-EFB4-53A4-0896-6F5188D138C7}"/>
          </ac:spMkLst>
        </pc:spChg>
        <pc:spChg chg="add mod">
          <ac:chgData name="Keberling Mathis" userId="50fc12f83910bdb6" providerId="LiveId" clId="{B1A1436A-2E34-40C3-96A0-0C7F10FF47E0}" dt="2023-01-31T11:38:26.150" v="7945" actId="1076"/>
          <ac:spMkLst>
            <pc:docMk/>
            <pc:sldMk cId="432764617" sldId="275"/>
            <ac:spMk id="9" creationId="{C0F3872D-2DCE-52F3-3146-A7F3652217A7}"/>
          </ac:spMkLst>
        </pc:spChg>
        <pc:spChg chg="add mod">
          <ac:chgData name="Keberling Mathis" userId="50fc12f83910bdb6" providerId="LiveId" clId="{B1A1436A-2E34-40C3-96A0-0C7F10FF47E0}" dt="2023-01-31T11:38:28.939" v="7946" actId="1076"/>
          <ac:spMkLst>
            <pc:docMk/>
            <pc:sldMk cId="432764617" sldId="275"/>
            <ac:spMk id="10" creationId="{60121162-CA84-D2A0-B2C7-C9CE5C592960}"/>
          </ac:spMkLst>
        </pc:spChg>
        <pc:spChg chg="add del mod">
          <ac:chgData name="Keberling Mathis" userId="50fc12f83910bdb6" providerId="LiveId" clId="{B1A1436A-2E34-40C3-96A0-0C7F10FF47E0}" dt="2023-01-31T11:38:18.973" v="7943" actId="478"/>
          <ac:spMkLst>
            <pc:docMk/>
            <pc:sldMk cId="432764617" sldId="275"/>
            <ac:spMk id="16" creationId="{C624EC1A-D970-41C3-66CF-C7F370DDF125}"/>
          </ac:spMkLst>
        </pc:spChg>
        <pc:spChg chg="add del mod">
          <ac:chgData name="Keberling Mathis" userId="50fc12f83910bdb6" providerId="LiveId" clId="{B1A1436A-2E34-40C3-96A0-0C7F10FF47E0}" dt="2023-01-31T11:38:22.022" v="7944" actId="478"/>
          <ac:spMkLst>
            <pc:docMk/>
            <pc:sldMk cId="432764617" sldId="275"/>
            <ac:spMk id="17" creationId="{C6BE195F-E00B-6351-82C6-3511652BE8BF}"/>
          </ac:spMkLst>
        </pc:spChg>
        <pc:picChg chg="add del mod modCrop">
          <ac:chgData name="Keberling Mathis" userId="50fc12f83910bdb6" providerId="LiveId" clId="{B1A1436A-2E34-40C3-96A0-0C7F10FF47E0}" dt="2023-01-31T11:15:09.620" v="7371" actId="478"/>
          <ac:picMkLst>
            <pc:docMk/>
            <pc:sldMk cId="432764617" sldId="275"/>
            <ac:picMk id="6" creationId="{8DB28E7C-301F-40F5-1B30-532003E4E5DC}"/>
          </ac:picMkLst>
        </pc:picChg>
        <pc:picChg chg="add del mod modCrop">
          <ac:chgData name="Keberling Mathis" userId="50fc12f83910bdb6" providerId="LiveId" clId="{B1A1436A-2E34-40C3-96A0-0C7F10FF47E0}" dt="2023-01-31T11:14:50.269" v="7366" actId="478"/>
          <ac:picMkLst>
            <pc:docMk/>
            <pc:sldMk cId="432764617" sldId="275"/>
            <ac:picMk id="8" creationId="{67B51B43-E58D-7A79-F3EE-F6D50EB5166E}"/>
          </ac:picMkLst>
        </pc:picChg>
        <pc:picChg chg="add mod">
          <ac:chgData name="Keberling Mathis" userId="50fc12f83910bdb6" providerId="LiveId" clId="{B1A1436A-2E34-40C3-96A0-0C7F10FF47E0}" dt="2023-01-31T11:15:03.768" v="7370" actId="1076"/>
          <ac:picMkLst>
            <pc:docMk/>
            <pc:sldMk cId="432764617" sldId="275"/>
            <ac:picMk id="12" creationId="{00E326B1-2F9D-7950-314A-5FAFE265B62D}"/>
          </ac:picMkLst>
        </pc:picChg>
        <pc:picChg chg="add mod">
          <ac:chgData name="Keberling Mathis" userId="50fc12f83910bdb6" providerId="LiveId" clId="{B1A1436A-2E34-40C3-96A0-0C7F10FF47E0}" dt="2023-01-31T11:15:43.218" v="7376" actId="1076"/>
          <ac:picMkLst>
            <pc:docMk/>
            <pc:sldMk cId="432764617" sldId="275"/>
            <ac:picMk id="14" creationId="{13E95C85-BB83-3FF5-8CC7-B5E693A996C5}"/>
          </ac:picMkLst>
        </pc:picChg>
      </pc:sldChg>
      <pc:sldChg chg="addSp delSp modSp new del mod setBg">
        <pc:chgData name="Keberling Mathis" userId="50fc12f83910bdb6" providerId="LiveId" clId="{B1A1436A-2E34-40C3-96A0-0C7F10FF47E0}" dt="2023-01-31T11:46:06.586" v="8016" actId="47"/>
        <pc:sldMkLst>
          <pc:docMk/>
          <pc:sldMk cId="3029797404" sldId="276"/>
        </pc:sldMkLst>
        <pc:spChg chg="del">
          <ac:chgData name="Keberling Mathis" userId="50fc12f83910bdb6" providerId="LiveId" clId="{B1A1436A-2E34-40C3-96A0-0C7F10FF47E0}" dt="2023-01-31T11:13:27.184" v="7356" actId="478"/>
          <ac:spMkLst>
            <pc:docMk/>
            <pc:sldMk cId="3029797404" sldId="276"/>
            <ac:spMk id="2" creationId="{A30ECFC1-F362-6406-13EE-AF459E1B7D1D}"/>
          </ac:spMkLst>
        </pc:spChg>
        <pc:spChg chg="del">
          <ac:chgData name="Keberling Mathis" userId="50fc12f83910bdb6" providerId="LiveId" clId="{B1A1436A-2E34-40C3-96A0-0C7F10FF47E0}" dt="2023-01-31T11:13:36.157" v="7359" actId="478"/>
          <ac:spMkLst>
            <pc:docMk/>
            <pc:sldMk cId="3029797404" sldId="276"/>
            <ac:spMk id="3" creationId="{C0F5BD61-80A8-E645-4B2E-4D9E88FD11A9}"/>
          </ac:spMkLst>
        </pc:spChg>
        <pc:spChg chg="add mod">
          <ac:chgData name="Keberling Mathis" userId="50fc12f83910bdb6" providerId="LiveId" clId="{B1A1436A-2E34-40C3-96A0-0C7F10FF47E0}" dt="2023-01-31T11:23:00.419" v="7422" actId="27636"/>
          <ac:spMkLst>
            <pc:docMk/>
            <pc:sldMk cId="3029797404" sldId="276"/>
            <ac:spMk id="4" creationId="{DBD482C1-E2CA-5CE7-E70D-5F70844249D0}"/>
          </ac:spMkLst>
        </pc:spChg>
        <pc:spChg chg="add del mod">
          <ac:chgData name="Keberling Mathis" userId="50fc12f83910bdb6" providerId="LiveId" clId="{B1A1436A-2E34-40C3-96A0-0C7F10FF47E0}" dt="2023-01-31T11:13:37.979" v="7361"/>
          <ac:spMkLst>
            <pc:docMk/>
            <pc:sldMk cId="3029797404" sldId="276"/>
            <ac:spMk id="5" creationId="{7853190D-82C0-DABB-9BB3-5D7BEF3700EE}"/>
          </ac:spMkLst>
        </pc:spChg>
        <pc:spChg chg="add del mod">
          <ac:chgData name="Keberling Mathis" userId="50fc12f83910bdb6" providerId="LiveId" clId="{B1A1436A-2E34-40C3-96A0-0C7F10FF47E0}" dt="2023-01-31T11:39:15.614" v="7952" actId="478"/>
          <ac:spMkLst>
            <pc:docMk/>
            <pc:sldMk cId="3029797404" sldId="276"/>
            <ac:spMk id="14" creationId="{9D270EA3-6DBC-245F-630F-91429CA4A81F}"/>
          </ac:spMkLst>
        </pc:spChg>
        <pc:spChg chg="add del mod">
          <ac:chgData name="Keberling Mathis" userId="50fc12f83910bdb6" providerId="LiveId" clId="{B1A1436A-2E34-40C3-96A0-0C7F10FF47E0}" dt="2023-01-31T11:37:48.715" v="7928"/>
          <ac:spMkLst>
            <pc:docMk/>
            <pc:sldMk cId="3029797404" sldId="276"/>
            <ac:spMk id="15" creationId="{B73FCD88-85BC-6490-83CF-114780AD1D5C}"/>
          </ac:spMkLst>
        </pc:spChg>
        <pc:spChg chg="add">
          <ac:chgData name="Keberling Mathis" userId="50fc12f83910bdb6" providerId="LiveId" clId="{B1A1436A-2E34-40C3-96A0-0C7F10FF47E0}" dt="2023-01-31T11:22:53.723" v="7420" actId="26606"/>
          <ac:spMkLst>
            <pc:docMk/>
            <pc:sldMk cId="3029797404" sldId="276"/>
            <ac:spMk id="18" creationId="{9D3B3C7E-BC2D-4436-8B03-AC421FA66787}"/>
          </ac:spMkLst>
        </pc:spChg>
        <pc:spChg chg="add">
          <ac:chgData name="Keberling Mathis" userId="50fc12f83910bdb6" providerId="LiveId" clId="{B1A1436A-2E34-40C3-96A0-0C7F10FF47E0}" dt="2023-01-31T11:22:53.723" v="7420" actId="26606"/>
          <ac:spMkLst>
            <pc:docMk/>
            <pc:sldMk cId="3029797404" sldId="276"/>
            <ac:spMk id="25" creationId="{B2B1E415-24A0-4E31-873B-40790A06E275}"/>
          </ac:spMkLst>
        </pc:spChg>
        <pc:spChg chg="add">
          <ac:chgData name="Keberling Mathis" userId="50fc12f83910bdb6" providerId="LiveId" clId="{B1A1436A-2E34-40C3-96A0-0C7F10FF47E0}" dt="2023-01-31T11:22:53.723" v="7420" actId="26606"/>
          <ac:spMkLst>
            <pc:docMk/>
            <pc:sldMk cId="3029797404" sldId="276"/>
            <ac:spMk id="27" creationId="{DD8EACB7-D372-470B-B76E-A829D00310CD}"/>
          </ac:spMkLst>
        </pc:spChg>
        <pc:spChg chg="add">
          <ac:chgData name="Keberling Mathis" userId="50fc12f83910bdb6" providerId="LiveId" clId="{B1A1436A-2E34-40C3-96A0-0C7F10FF47E0}" dt="2023-01-31T11:22:53.723" v="7420" actId="26606"/>
          <ac:spMkLst>
            <pc:docMk/>
            <pc:sldMk cId="3029797404" sldId="276"/>
            <ac:spMk id="29" creationId="{C7EA4B13-46D3-41EE-95DA-7B2100DE940B}"/>
          </ac:spMkLst>
        </pc:spChg>
        <pc:grpChg chg="add">
          <ac:chgData name="Keberling Mathis" userId="50fc12f83910bdb6" providerId="LiveId" clId="{B1A1436A-2E34-40C3-96A0-0C7F10FF47E0}" dt="2023-01-31T11:22:53.723" v="7420" actId="26606"/>
          <ac:grpSpMkLst>
            <pc:docMk/>
            <pc:sldMk cId="3029797404" sldId="276"/>
            <ac:grpSpMk id="20" creationId="{79B5D0C1-066E-4C02-A6B8-59FAE4A19724}"/>
          </ac:grpSpMkLst>
        </pc:grpChg>
        <pc:grpChg chg="add">
          <ac:chgData name="Keberling Mathis" userId="50fc12f83910bdb6" providerId="LiveId" clId="{B1A1436A-2E34-40C3-96A0-0C7F10FF47E0}" dt="2023-01-31T11:22:53.723" v="7420" actId="26606"/>
          <ac:grpSpMkLst>
            <pc:docMk/>
            <pc:sldMk cId="3029797404" sldId="276"/>
            <ac:grpSpMk id="31" creationId="{DCEEEBE1-DC7B-4168-90C6-DB88876E30DD}"/>
          </ac:grpSpMkLst>
        </pc:grpChg>
        <pc:picChg chg="add del mod modCrop">
          <ac:chgData name="Keberling Mathis" userId="50fc12f83910bdb6" providerId="LiveId" clId="{B1A1436A-2E34-40C3-96A0-0C7F10FF47E0}" dt="2023-01-31T11:15:58.866" v="7379" actId="478"/>
          <ac:picMkLst>
            <pc:docMk/>
            <pc:sldMk cId="3029797404" sldId="276"/>
            <ac:picMk id="7" creationId="{DA3F974E-EE03-5305-3E5B-7A7DBBC86DA4}"/>
          </ac:picMkLst>
        </pc:picChg>
        <pc:picChg chg="add mod">
          <ac:chgData name="Keberling Mathis" userId="50fc12f83910bdb6" providerId="LiveId" clId="{B1A1436A-2E34-40C3-96A0-0C7F10FF47E0}" dt="2023-01-31T11:23:53.517" v="7430" actId="1076"/>
          <ac:picMkLst>
            <pc:docMk/>
            <pc:sldMk cId="3029797404" sldId="276"/>
            <ac:picMk id="9" creationId="{0E181202-B31E-D7F9-3BA6-3667D0F3DD91}"/>
          </ac:picMkLst>
        </pc:picChg>
        <pc:picChg chg="add del mod modCrop">
          <ac:chgData name="Keberling Mathis" userId="50fc12f83910bdb6" providerId="LiveId" clId="{B1A1436A-2E34-40C3-96A0-0C7F10FF47E0}" dt="2023-01-31T11:19:25.112" v="7387" actId="478"/>
          <ac:picMkLst>
            <pc:docMk/>
            <pc:sldMk cId="3029797404" sldId="276"/>
            <ac:picMk id="11" creationId="{AEF80740-D35A-3381-F13E-FCBB5C1303DB}"/>
          </ac:picMkLst>
        </pc:picChg>
        <pc:picChg chg="add mod">
          <ac:chgData name="Keberling Mathis" userId="50fc12f83910bdb6" providerId="LiveId" clId="{B1A1436A-2E34-40C3-96A0-0C7F10FF47E0}" dt="2023-01-31T11:23:58.378" v="7431" actId="1076"/>
          <ac:picMkLst>
            <pc:docMk/>
            <pc:sldMk cId="3029797404" sldId="276"/>
            <ac:picMk id="13" creationId="{34D47190-5937-6BE8-BAC0-3C28D246B15A}"/>
          </ac:picMkLst>
        </pc:picChg>
      </pc:sldChg>
      <pc:sldChg chg="addSp delSp modSp new del mod">
        <pc:chgData name="Keberling Mathis" userId="50fc12f83910bdb6" providerId="LiveId" clId="{B1A1436A-2E34-40C3-96A0-0C7F10FF47E0}" dt="2023-01-31T11:46:09.281" v="8017" actId="47"/>
        <pc:sldMkLst>
          <pc:docMk/>
          <pc:sldMk cId="2466597005" sldId="277"/>
        </pc:sldMkLst>
        <pc:spChg chg="del">
          <ac:chgData name="Keberling Mathis" userId="50fc12f83910bdb6" providerId="LiveId" clId="{B1A1436A-2E34-40C3-96A0-0C7F10FF47E0}" dt="2023-01-31T11:38:40.516" v="7949" actId="478"/>
          <ac:spMkLst>
            <pc:docMk/>
            <pc:sldMk cId="2466597005" sldId="277"/>
            <ac:spMk id="2" creationId="{057EE32B-853B-174A-4DDD-AA3C7790A55F}"/>
          </ac:spMkLst>
        </pc:spChg>
        <pc:spChg chg="del">
          <ac:chgData name="Keberling Mathis" userId="50fc12f83910bdb6" providerId="LiveId" clId="{B1A1436A-2E34-40C3-96A0-0C7F10FF47E0}" dt="2023-01-31T11:38:38.244" v="7948" actId="478"/>
          <ac:spMkLst>
            <pc:docMk/>
            <pc:sldMk cId="2466597005" sldId="277"/>
            <ac:spMk id="3" creationId="{0FD82CA5-53C6-D5A7-CA1D-556582597AD4}"/>
          </ac:spMkLst>
        </pc:spChg>
        <pc:spChg chg="add del mod">
          <ac:chgData name="Keberling Mathis" userId="50fc12f83910bdb6" providerId="LiveId" clId="{B1A1436A-2E34-40C3-96A0-0C7F10FF47E0}" dt="2023-01-31T11:43:04.403" v="7980" actId="21"/>
          <ac:spMkLst>
            <pc:docMk/>
            <pc:sldMk cId="2466597005" sldId="277"/>
            <ac:spMk id="4" creationId="{AF7043A1-1E68-82D5-7FB9-0EAFD25028CC}"/>
          </ac:spMkLst>
        </pc:spChg>
      </pc:sldChg>
      <pc:sldChg chg="addSp delSp modSp new del mod">
        <pc:chgData name="Keberling Mathis" userId="50fc12f83910bdb6" providerId="LiveId" clId="{B1A1436A-2E34-40C3-96A0-0C7F10FF47E0}" dt="2023-01-31T11:46:02.164" v="8015" actId="2696"/>
        <pc:sldMkLst>
          <pc:docMk/>
          <pc:sldMk cId="3262006970" sldId="278"/>
        </pc:sldMkLst>
        <pc:spChg chg="del">
          <ac:chgData name="Keberling Mathis" userId="50fc12f83910bdb6" providerId="LiveId" clId="{B1A1436A-2E34-40C3-96A0-0C7F10FF47E0}" dt="2023-01-31T11:39:25.114" v="7954" actId="478"/>
          <ac:spMkLst>
            <pc:docMk/>
            <pc:sldMk cId="3262006970" sldId="278"/>
            <ac:spMk id="2" creationId="{C4466B94-26FA-C5EA-6337-48C65F2DE540}"/>
          </ac:spMkLst>
        </pc:spChg>
        <pc:spChg chg="del">
          <ac:chgData name="Keberling Mathis" userId="50fc12f83910bdb6" providerId="LiveId" clId="{B1A1436A-2E34-40C3-96A0-0C7F10FF47E0}" dt="2023-01-31T11:39:23.175" v="7953" actId="478"/>
          <ac:spMkLst>
            <pc:docMk/>
            <pc:sldMk cId="3262006970" sldId="278"/>
            <ac:spMk id="3" creationId="{0E829D5E-5F0F-0A68-543E-1A7EDBF33A47}"/>
          </ac:spMkLst>
        </pc:spChg>
        <pc:picChg chg="add mod">
          <ac:chgData name="Keberling Mathis" userId="50fc12f83910bdb6" providerId="LiveId" clId="{B1A1436A-2E34-40C3-96A0-0C7F10FF47E0}" dt="2023-01-31T11:39:53.401" v="7957" actId="1076"/>
          <ac:picMkLst>
            <pc:docMk/>
            <pc:sldMk cId="3262006970" sldId="278"/>
            <ac:picMk id="4" creationId="{B51765EB-1D88-C06E-2241-7A5AB87663FF}"/>
          </ac:picMkLst>
        </pc:picChg>
        <pc:picChg chg="add del mod">
          <ac:chgData name="Keberling Mathis" userId="50fc12f83910bdb6" providerId="LiveId" clId="{B1A1436A-2E34-40C3-96A0-0C7F10FF47E0}" dt="2023-01-31T11:40:24.407" v="7959" actId="478"/>
          <ac:picMkLst>
            <pc:docMk/>
            <pc:sldMk cId="3262006970" sldId="278"/>
            <ac:picMk id="5" creationId="{AACBC554-FD11-991E-6530-7C3BE6AC388A}"/>
          </ac:picMkLst>
        </pc:picChg>
      </pc:sldChg>
      <pc:sldChg chg="addSp delSp modSp new mod setBg">
        <pc:chgData name="Keberling Mathis" userId="50fc12f83910bdb6" providerId="LiveId" clId="{B1A1436A-2E34-40C3-96A0-0C7F10FF47E0}" dt="2023-02-05T07:36:16.274" v="9286" actId="313"/>
        <pc:sldMkLst>
          <pc:docMk/>
          <pc:sldMk cId="129116264" sldId="279"/>
        </pc:sldMkLst>
        <pc:spChg chg="mod ord">
          <ac:chgData name="Keberling Mathis" userId="50fc12f83910bdb6" providerId="LiveId" clId="{B1A1436A-2E34-40C3-96A0-0C7F10FF47E0}" dt="2023-01-31T11:45:09.412" v="8008" actId="26606"/>
          <ac:spMkLst>
            <pc:docMk/>
            <pc:sldMk cId="129116264" sldId="279"/>
            <ac:spMk id="2" creationId="{0C11EDC0-07A3-CF7F-6CEE-BB0FE3741999}"/>
          </ac:spMkLst>
        </pc:spChg>
        <pc:spChg chg="del">
          <ac:chgData name="Keberling Mathis" userId="50fc12f83910bdb6" providerId="LiveId" clId="{B1A1436A-2E34-40C3-96A0-0C7F10FF47E0}" dt="2023-01-31T11:40:58.177" v="7962"/>
          <ac:spMkLst>
            <pc:docMk/>
            <pc:sldMk cId="129116264" sldId="279"/>
            <ac:spMk id="3" creationId="{A9AC7A00-A3A7-C940-EB56-29FC2221031D}"/>
          </ac:spMkLst>
        </pc:spChg>
        <pc:spChg chg="add del mod">
          <ac:chgData name="Keberling Mathis" userId="50fc12f83910bdb6" providerId="LiveId" clId="{B1A1436A-2E34-40C3-96A0-0C7F10FF47E0}" dt="2023-01-31T11:45:09.412" v="8008" actId="26606"/>
          <ac:spMkLst>
            <pc:docMk/>
            <pc:sldMk cId="129116264" sldId="279"/>
            <ac:spMk id="6" creationId="{4BAB60E0-5369-CD16-4DC1-89179E5C08E6}"/>
          </ac:spMkLst>
        </pc:spChg>
        <pc:spChg chg="add del mod">
          <ac:chgData name="Keberling Mathis" userId="50fc12f83910bdb6" providerId="LiveId" clId="{B1A1436A-2E34-40C3-96A0-0C7F10FF47E0}" dt="2023-01-31T11:43:08.352" v="7981"/>
          <ac:spMkLst>
            <pc:docMk/>
            <pc:sldMk cId="129116264" sldId="279"/>
            <ac:spMk id="9" creationId="{4A28219C-6C1D-31E2-5A02-5F58BE8A06DB}"/>
          </ac:spMkLst>
        </pc:spChg>
        <pc:spChg chg="add del">
          <ac:chgData name="Keberling Mathis" userId="50fc12f83910bdb6" providerId="LiveId" clId="{B1A1436A-2E34-40C3-96A0-0C7F10FF47E0}" dt="2023-01-31T11:42:05.342" v="7967" actId="26606"/>
          <ac:spMkLst>
            <pc:docMk/>
            <pc:sldMk cId="129116264" sldId="279"/>
            <ac:spMk id="12" creationId="{7B22176A-41DB-4D9A-9B6F-F2296F1ED173}"/>
          </ac:spMkLst>
        </pc:spChg>
        <pc:spChg chg="add del">
          <ac:chgData name="Keberling Mathis" userId="50fc12f83910bdb6" providerId="LiveId" clId="{B1A1436A-2E34-40C3-96A0-0C7F10FF47E0}" dt="2023-01-31T11:42:05.342" v="7967" actId="26606"/>
          <ac:spMkLst>
            <pc:docMk/>
            <pc:sldMk cId="129116264" sldId="279"/>
            <ac:spMk id="14" creationId="{774A8DF5-445E-49C5-B10A-8DF5FEFBCC46}"/>
          </ac:spMkLst>
        </pc:spChg>
        <pc:spChg chg="add del">
          <ac:chgData name="Keberling Mathis" userId="50fc12f83910bdb6" providerId="LiveId" clId="{B1A1436A-2E34-40C3-96A0-0C7F10FF47E0}" dt="2023-01-31T11:42:05.342" v="7967" actId="26606"/>
          <ac:spMkLst>
            <pc:docMk/>
            <pc:sldMk cId="129116264" sldId="279"/>
            <ac:spMk id="16" creationId="{9A4E38D9-EFB8-40B5-B42B-514FBF180360}"/>
          </ac:spMkLst>
        </pc:spChg>
        <pc:spChg chg="add del">
          <ac:chgData name="Keberling Mathis" userId="50fc12f83910bdb6" providerId="LiveId" clId="{B1A1436A-2E34-40C3-96A0-0C7F10FF47E0}" dt="2023-01-31T11:45:09.412" v="8008" actId="26606"/>
          <ac:spMkLst>
            <pc:docMk/>
            <pc:sldMk cId="129116264" sldId="279"/>
            <ac:spMk id="26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31T11:45:09.412" v="8008" actId="26606"/>
          <ac:spMkLst>
            <pc:docMk/>
            <pc:sldMk cId="129116264" sldId="279"/>
            <ac:spMk id="28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31T11:45:09.412" v="8008" actId="26606"/>
          <ac:spMkLst>
            <pc:docMk/>
            <pc:sldMk cId="129116264" sldId="279"/>
            <ac:spMk id="30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31T11:44:34.255" v="7987" actId="26606"/>
          <ac:spMkLst>
            <pc:docMk/>
            <pc:sldMk cId="129116264" sldId="279"/>
            <ac:spMk id="39" creationId="{4BAB60E0-5369-CD16-4DC1-89179E5C08E6}"/>
          </ac:spMkLst>
        </pc:spChg>
        <pc:spChg chg="add del">
          <ac:chgData name="Keberling Mathis" userId="50fc12f83910bdb6" providerId="LiveId" clId="{B1A1436A-2E34-40C3-96A0-0C7F10FF47E0}" dt="2023-01-31T11:44:34.255" v="7987" actId="26606"/>
          <ac:spMkLst>
            <pc:docMk/>
            <pc:sldMk cId="129116264" sldId="279"/>
            <ac:spMk id="40" creationId="{23076A4E-38BA-4BCB-BE40-AD144E24ED8C}"/>
          </ac:spMkLst>
        </pc:spChg>
        <pc:spChg chg="add del">
          <ac:chgData name="Keberling Mathis" userId="50fc12f83910bdb6" providerId="LiveId" clId="{B1A1436A-2E34-40C3-96A0-0C7F10FF47E0}" dt="2023-01-31T11:44:34.255" v="7987" actId="26606"/>
          <ac:spMkLst>
            <pc:docMk/>
            <pc:sldMk cId="129116264" sldId="279"/>
            <ac:spMk id="42" creationId="{113A28F6-417C-4DD3-90F9-AC6C745A1C97}"/>
          </ac:spMkLst>
        </pc:spChg>
        <pc:spChg chg="add del">
          <ac:chgData name="Keberling Mathis" userId="50fc12f83910bdb6" providerId="LiveId" clId="{B1A1436A-2E34-40C3-96A0-0C7F10FF47E0}" dt="2023-01-31T11:44:37.711" v="7990" actId="26606"/>
          <ac:spMkLst>
            <pc:docMk/>
            <pc:sldMk cId="129116264" sldId="279"/>
            <ac:spMk id="49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31T11:44:37.711" v="7990" actId="26606"/>
          <ac:spMkLst>
            <pc:docMk/>
            <pc:sldMk cId="129116264" sldId="279"/>
            <ac:spMk id="50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31T11:44:37.711" v="7990" actId="26606"/>
          <ac:spMkLst>
            <pc:docMk/>
            <pc:sldMk cId="129116264" sldId="279"/>
            <ac:spMk id="51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31T11:44:46.623" v="7993" actId="26606"/>
          <ac:spMkLst>
            <pc:docMk/>
            <pc:sldMk cId="129116264" sldId="279"/>
            <ac:spMk id="57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31T11:44:46.623" v="7993" actId="26606"/>
          <ac:spMkLst>
            <pc:docMk/>
            <pc:sldMk cId="129116264" sldId="279"/>
            <ac:spMk id="58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31T11:44:46.623" v="7993" actId="26606"/>
          <ac:spMkLst>
            <pc:docMk/>
            <pc:sldMk cId="129116264" sldId="279"/>
            <ac:spMk id="59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31T11:44:54.461" v="7995" actId="26606"/>
          <ac:spMkLst>
            <pc:docMk/>
            <pc:sldMk cId="129116264" sldId="279"/>
            <ac:spMk id="65" creationId="{7B22176A-41DB-4D9A-9B6F-F2296F1ED173}"/>
          </ac:spMkLst>
        </pc:spChg>
        <pc:spChg chg="add del">
          <ac:chgData name="Keberling Mathis" userId="50fc12f83910bdb6" providerId="LiveId" clId="{B1A1436A-2E34-40C3-96A0-0C7F10FF47E0}" dt="2023-01-31T11:44:54.461" v="7995" actId="26606"/>
          <ac:spMkLst>
            <pc:docMk/>
            <pc:sldMk cId="129116264" sldId="279"/>
            <ac:spMk id="66" creationId="{774A8DF5-445E-49C5-B10A-8DF5FEFBCC46}"/>
          </ac:spMkLst>
        </pc:spChg>
        <pc:spChg chg="add del">
          <ac:chgData name="Keberling Mathis" userId="50fc12f83910bdb6" providerId="LiveId" clId="{B1A1436A-2E34-40C3-96A0-0C7F10FF47E0}" dt="2023-01-31T11:44:54.461" v="7995" actId="26606"/>
          <ac:spMkLst>
            <pc:docMk/>
            <pc:sldMk cId="129116264" sldId="279"/>
            <ac:spMk id="67" creationId="{9A4E38D9-EFB8-40B5-B42B-514FBF180360}"/>
          </ac:spMkLst>
        </pc:spChg>
        <pc:spChg chg="add del">
          <ac:chgData name="Keberling Mathis" userId="50fc12f83910bdb6" providerId="LiveId" clId="{B1A1436A-2E34-40C3-96A0-0C7F10FF47E0}" dt="2023-01-31T11:44:54.461" v="7995" actId="26606"/>
          <ac:spMkLst>
            <pc:docMk/>
            <pc:sldMk cId="129116264" sldId="279"/>
            <ac:spMk id="68" creationId="{4BAB60E0-5369-CD16-4DC1-89179E5C08E6}"/>
          </ac:spMkLst>
        </pc:spChg>
        <pc:spChg chg="add del">
          <ac:chgData name="Keberling Mathis" userId="50fc12f83910bdb6" providerId="LiveId" clId="{B1A1436A-2E34-40C3-96A0-0C7F10FF47E0}" dt="2023-01-31T11:44:56.127" v="7997" actId="26606"/>
          <ac:spMkLst>
            <pc:docMk/>
            <pc:sldMk cId="129116264" sldId="279"/>
            <ac:spMk id="71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31T11:44:56.127" v="7997" actId="26606"/>
          <ac:spMkLst>
            <pc:docMk/>
            <pc:sldMk cId="129116264" sldId="279"/>
            <ac:spMk id="72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31T11:44:56.127" v="7997" actId="26606"/>
          <ac:spMkLst>
            <pc:docMk/>
            <pc:sldMk cId="129116264" sldId="279"/>
            <ac:spMk id="73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31T11:44:56.127" v="7997" actId="26606"/>
          <ac:spMkLst>
            <pc:docMk/>
            <pc:sldMk cId="129116264" sldId="279"/>
            <ac:spMk id="74" creationId="{4BAB60E0-5369-CD16-4DC1-89179E5C08E6}"/>
          </ac:spMkLst>
        </pc:spChg>
        <pc:spChg chg="add del">
          <ac:chgData name="Keberling Mathis" userId="50fc12f83910bdb6" providerId="LiveId" clId="{B1A1436A-2E34-40C3-96A0-0C7F10FF47E0}" dt="2023-01-31T11:44:57.271" v="7999" actId="26606"/>
          <ac:spMkLst>
            <pc:docMk/>
            <pc:sldMk cId="129116264" sldId="279"/>
            <ac:spMk id="79" creationId="{7B22176A-41DB-4D9A-9B6F-F2296F1ED173}"/>
          </ac:spMkLst>
        </pc:spChg>
        <pc:spChg chg="add del">
          <ac:chgData name="Keberling Mathis" userId="50fc12f83910bdb6" providerId="LiveId" clId="{B1A1436A-2E34-40C3-96A0-0C7F10FF47E0}" dt="2023-01-31T11:44:57.271" v="7999" actId="26606"/>
          <ac:spMkLst>
            <pc:docMk/>
            <pc:sldMk cId="129116264" sldId="279"/>
            <ac:spMk id="80" creationId="{774A8DF5-445E-49C5-B10A-8DF5FEFBCC46}"/>
          </ac:spMkLst>
        </pc:spChg>
        <pc:spChg chg="add del">
          <ac:chgData name="Keberling Mathis" userId="50fc12f83910bdb6" providerId="LiveId" clId="{B1A1436A-2E34-40C3-96A0-0C7F10FF47E0}" dt="2023-01-31T11:44:57.271" v="7999" actId="26606"/>
          <ac:spMkLst>
            <pc:docMk/>
            <pc:sldMk cId="129116264" sldId="279"/>
            <ac:spMk id="81" creationId="{9A4E38D9-EFB8-40B5-B42B-514FBF180360}"/>
          </ac:spMkLst>
        </pc:spChg>
        <pc:spChg chg="add del">
          <ac:chgData name="Keberling Mathis" userId="50fc12f83910bdb6" providerId="LiveId" clId="{B1A1436A-2E34-40C3-96A0-0C7F10FF47E0}" dt="2023-01-31T11:44:57.271" v="7999" actId="26606"/>
          <ac:spMkLst>
            <pc:docMk/>
            <pc:sldMk cId="129116264" sldId="279"/>
            <ac:spMk id="82" creationId="{4BAB60E0-5369-CD16-4DC1-89179E5C08E6}"/>
          </ac:spMkLst>
        </pc:spChg>
        <pc:spChg chg="add del">
          <ac:chgData name="Keberling Mathis" userId="50fc12f83910bdb6" providerId="LiveId" clId="{B1A1436A-2E34-40C3-96A0-0C7F10FF47E0}" dt="2023-01-31T11:44:59.968" v="8001" actId="26606"/>
          <ac:spMkLst>
            <pc:docMk/>
            <pc:sldMk cId="129116264" sldId="279"/>
            <ac:spMk id="86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31T11:44:59.968" v="8001" actId="26606"/>
          <ac:spMkLst>
            <pc:docMk/>
            <pc:sldMk cId="129116264" sldId="279"/>
            <ac:spMk id="87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31T11:44:59.968" v="8001" actId="26606"/>
          <ac:spMkLst>
            <pc:docMk/>
            <pc:sldMk cId="129116264" sldId="279"/>
            <ac:spMk id="88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31T11:44:59.968" v="8001" actId="26606"/>
          <ac:spMkLst>
            <pc:docMk/>
            <pc:sldMk cId="129116264" sldId="279"/>
            <ac:spMk id="89" creationId="{4BAB60E0-5369-CD16-4DC1-89179E5C08E6}"/>
          </ac:spMkLst>
        </pc:spChg>
        <pc:spChg chg="add del">
          <ac:chgData name="Keberling Mathis" userId="50fc12f83910bdb6" providerId="LiveId" clId="{B1A1436A-2E34-40C3-96A0-0C7F10FF47E0}" dt="2023-01-31T11:45:03.463" v="8003" actId="26606"/>
          <ac:spMkLst>
            <pc:docMk/>
            <pc:sldMk cId="129116264" sldId="279"/>
            <ac:spMk id="94" creationId="{7B22176A-41DB-4D9A-9B6F-F2296F1ED173}"/>
          </ac:spMkLst>
        </pc:spChg>
        <pc:spChg chg="add del">
          <ac:chgData name="Keberling Mathis" userId="50fc12f83910bdb6" providerId="LiveId" clId="{B1A1436A-2E34-40C3-96A0-0C7F10FF47E0}" dt="2023-01-31T11:45:03.463" v="8003" actId="26606"/>
          <ac:spMkLst>
            <pc:docMk/>
            <pc:sldMk cId="129116264" sldId="279"/>
            <ac:spMk id="95" creationId="{774A8DF5-445E-49C5-B10A-8DF5FEFBCC46}"/>
          </ac:spMkLst>
        </pc:spChg>
        <pc:spChg chg="add del">
          <ac:chgData name="Keberling Mathis" userId="50fc12f83910bdb6" providerId="LiveId" clId="{B1A1436A-2E34-40C3-96A0-0C7F10FF47E0}" dt="2023-01-31T11:45:03.463" v="8003" actId="26606"/>
          <ac:spMkLst>
            <pc:docMk/>
            <pc:sldMk cId="129116264" sldId="279"/>
            <ac:spMk id="96" creationId="{9A4E38D9-EFB8-40B5-B42B-514FBF180360}"/>
          </ac:spMkLst>
        </pc:spChg>
        <pc:spChg chg="add del">
          <ac:chgData name="Keberling Mathis" userId="50fc12f83910bdb6" providerId="LiveId" clId="{B1A1436A-2E34-40C3-96A0-0C7F10FF47E0}" dt="2023-01-31T11:45:03.463" v="8003" actId="26606"/>
          <ac:spMkLst>
            <pc:docMk/>
            <pc:sldMk cId="129116264" sldId="279"/>
            <ac:spMk id="97" creationId="{4BAB60E0-5369-CD16-4DC1-89179E5C08E6}"/>
          </ac:spMkLst>
        </pc:spChg>
        <pc:spChg chg="add del">
          <ac:chgData name="Keberling Mathis" userId="50fc12f83910bdb6" providerId="LiveId" clId="{B1A1436A-2E34-40C3-96A0-0C7F10FF47E0}" dt="2023-01-31T11:45:08.431" v="8005" actId="26606"/>
          <ac:spMkLst>
            <pc:docMk/>
            <pc:sldMk cId="129116264" sldId="279"/>
            <ac:spMk id="101" creationId="{158E38A4-F699-490C-8D1F-E8AD332D9B45}"/>
          </ac:spMkLst>
        </pc:spChg>
        <pc:spChg chg="add del">
          <ac:chgData name="Keberling Mathis" userId="50fc12f83910bdb6" providerId="LiveId" clId="{B1A1436A-2E34-40C3-96A0-0C7F10FF47E0}" dt="2023-01-31T11:45:08.431" v="8005" actId="26606"/>
          <ac:spMkLst>
            <pc:docMk/>
            <pc:sldMk cId="129116264" sldId="279"/>
            <ac:spMk id="102" creationId="{939C6AAB-48AC-41A3-95C2-6BF83715DF62}"/>
          </ac:spMkLst>
        </pc:spChg>
        <pc:spChg chg="add del">
          <ac:chgData name="Keberling Mathis" userId="50fc12f83910bdb6" providerId="LiveId" clId="{B1A1436A-2E34-40C3-96A0-0C7F10FF47E0}" dt="2023-01-31T11:45:08.431" v="8005" actId="26606"/>
          <ac:spMkLst>
            <pc:docMk/>
            <pc:sldMk cId="129116264" sldId="279"/>
            <ac:spMk id="103" creationId="{F6EE861B-7D2F-4B7C-A6E3-5937E81B8025}"/>
          </ac:spMkLst>
        </pc:spChg>
        <pc:spChg chg="add del">
          <ac:chgData name="Keberling Mathis" userId="50fc12f83910bdb6" providerId="LiveId" clId="{B1A1436A-2E34-40C3-96A0-0C7F10FF47E0}" dt="2023-01-31T11:45:08.431" v="8005" actId="26606"/>
          <ac:spMkLst>
            <pc:docMk/>
            <pc:sldMk cId="129116264" sldId="279"/>
            <ac:spMk id="104" creationId="{4BAB60E0-5369-CD16-4DC1-89179E5C08E6}"/>
          </ac:spMkLst>
        </pc:spChg>
        <pc:spChg chg="add del">
          <ac:chgData name="Keberling Mathis" userId="50fc12f83910bdb6" providerId="LiveId" clId="{B1A1436A-2E34-40C3-96A0-0C7F10FF47E0}" dt="2023-01-31T11:45:09.403" v="8007" actId="26606"/>
          <ac:spMkLst>
            <pc:docMk/>
            <pc:sldMk cId="129116264" sldId="279"/>
            <ac:spMk id="109" creationId="{7B22176A-41DB-4D9A-9B6F-F2296F1ED173}"/>
          </ac:spMkLst>
        </pc:spChg>
        <pc:spChg chg="add del">
          <ac:chgData name="Keberling Mathis" userId="50fc12f83910bdb6" providerId="LiveId" clId="{B1A1436A-2E34-40C3-96A0-0C7F10FF47E0}" dt="2023-01-31T11:45:09.403" v="8007" actId="26606"/>
          <ac:spMkLst>
            <pc:docMk/>
            <pc:sldMk cId="129116264" sldId="279"/>
            <ac:spMk id="110" creationId="{774A8DF5-445E-49C5-B10A-8DF5FEFBCC46}"/>
          </ac:spMkLst>
        </pc:spChg>
        <pc:spChg chg="add del">
          <ac:chgData name="Keberling Mathis" userId="50fc12f83910bdb6" providerId="LiveId" clId="{B1A1436A-2E34-40C3-96A0-0C7F10FF47E0}" dt="2023-01-31T11:45:09.403" v="8007" actId="26606"/>
          <ac:spMkLst>
            <pc:docMk/>
            <pc:sldMk cId="129116264" sldId="279"/>
            <ac:spMk id="111" creationId="{9A4E38D9-EFB8-40B5-B42B-514FBF180360}"/>
          </ac:spMkLst>
        </pc:spChg>
        <pc:spChg chg="add del">
          <ac:chgData name="Keberling Mathis" userId="50fc12f83910bdb6" providerId="LiveId" clId="{B1A1436A-2E34-40C3-96A0-0C7F10FF47E0}" dt="2023-01-31T11:45:09.403" v="8007" actId="26606"/>
          <ac:spMkLst>
            <pc:docMk/>
            <pc:sldMk cId="129116264" sldId="279"/>
            <ac:spMk id="112" creationId="{4BAB60E0-5369-CD16-4DC1-89179E5C08E6}"/>
          </ac:spMkLst>
        </pc:spChg>
        <pc:spChg chg="add">
          <ac:chgData name="Keberling Mathis" userId="50fc12f83910bdb6" providerId="LiveId" clId="{B1A1436A-2E34-40C3-96A0-0C7F10FF47E0}" dt="2023-01-31T11:45:09.412" v="8008" actId="26606"/>
          <ac:spMkLst>
            <pc:docMk/>
            <pc:sldMk cId="129116264" sldId="279"/>
            <ac:spMk id="116" creationId="{158E38A4-F699-490C-8D1F-E8AD332D9B45}"/>
          </ac:spMkLst>
        </pc:spChg>
        <pc:spChg chg="add">
          <ac:chgData name="Keberling Mathis" userId="50fc12f83910bdb6" providerId="LiveId" clId="{B1A1436A-2E34-40C3-96A0-0C7F10FF47E0}" dt="2023-01-31T11:45:09.412" v="8008" actId="26606"/>
          <ac:spMkLst>
            <pc:docMk/>
            <pc:sldMk cId="129116264" sldId="279"/>
            <ac:spMk id="117" creationId="{939C6AAB-48AC-41A3-95C2-6BF83715DF62}"/>
          </ac:spMkLst>
        </pc:spChg>
        <pc:spChg chg="add">
          <ac:chgData name="Keberling Mathis" userId="50fc12f83910bdb6" providerId="LiveId" clId="{B1A1436A-2E34-40C3-96A0-0C7F10FF47E0}" dt="2023-01-31T11:45:09.412" v="8008" actId="26606"/>
          <ac:spMkLst>
            <pc:docMk/>
            <pc:sldMk cId="129116264" sldId="279"/>
            <ac:spMk id="118" creationId="{F6EE861B-7D2F-4B7C-A6E3-5937E81B8025}"/>
          </ac:spMkLst>
        </pc:spChg>
        <pc:spChg chg="add mod">
          <ac:chgData name="Keberling Mathis" userId="50fc12f83910bdb6" providerId="LiveId" clId="{B1A1436A-2E34-40C3-96A0-0C7F10FF47E0}" dt="2023-02-05T07:36:16.274" v="9286" actId="313"/>
          <ac:spMkLst>
            <pc:docMk/>
            <pc:sldMk cId="129116264" sldId="279"/>
            <ac:spMk id="119" creationId="{4BAB60E0-5369-CD16-4DC1-89179E5C08E6}"/>
          </ac:spMkLst>
        </pc:spChg>
        <pc:grpChg chg="add del">
          <ac:chgData name="Keberling Mathis" userId="50fc12f83910bdb6" providerId="LiveId" clId="{B1A1436A-2E34-40C3-96A0-0C7F10FF47E0}" dt="2023-01-31T11:42:05.342" v="7967" actId="26606"/>
          <ac:grpSpMkLst>
            <pc:docMk/>
            <pc:sldMk cId="129116264" sldId="279"/>
            <ac:grpSpMk id="18" creationId="{D87FFE71-34DC-4C53-AE0F-6B141D081D09}"/>
          </ac:grpSpMkLst>
        </pc:grpChg>
        <pc:grpChg chg="add del">
          <ac:chgData name="Keberling Mathis" userId="50fc12f83910bdb6" providerId="LiveId" clId="{B1A1436A-2E34-40C3-96A0-0C7F10FF47E0}" dt="2023-01-31T11:45:09.412" v="8008" actId="26606"/>
          <ac:grpSpMkLst>
            <pc:docMk/>
            <pc:sldMk cId="129116264" sldId="279"/>
            <ac:grpSpMk id="32" creationId="{073091F1-AA5A-47C6-9502-D5870A72D50C}"/>
          </ac:grpSpMkLst>
        </pc:grpChg>
        <pc:grpChg chg="add del">
          <ac:chgData name="Keberling Mathis" userId="50fc12f83910bdb6" providerId="LiveId" clId="{B1A1436A-2E34-40C3-96A0-0C7F10FF47E0}" dt="2023-01-31T11:44:34.255" v="7987" actId="26606"/>
          <ac:grpSpMkLst>
            <pc:docMk/>
            <pc:sldMk cId="129116264" sldId="279"/>
            <ac:grpSpMk id="44" creationId="{9A23FF09-3729-4A02-A35A-6EC92F81541D}"/>
          </ac:grpSpMkLst>
        </pc:grpChg>
        <pc:grpChg chg="add del">
          <ac:chgData name="Keberling Mathis" userId="50fc12f83910bdb6" providerId="LiveId" clId="{B1A1436A-2E34-40C3-96A0-0C7F10FF47E0}" dt="2023-01-31T11:44:54.461" v="7995" actId="26606"/>
          <ac:grpSpMkLst>
            <pc:docMk/>
            <pc:sldMk cId="129116264" sldId="279"/>
            <ac:grpSpMk id="46" creationId="{D87FFE71-34DC-4C53-AE0F-6B141D081D09}"/>
          </ac:grpSpMkLst>
        </pc:grpChg>
        <pc:grpChg chg="add del">
          <ac:chgData name="Keberling Mathis" userId="50fc12f83910bdb6" providerId="LiveId" clId="{B1A1436A-2E34-40C3-96A0-0C7F10FF47E0}" dt="2023-01-31T11:44:37.711" v="7990" actId="26606"/>
          <ac:grpSpMkLst>
            <pc:docMk/>
            <pc:sldMk cId="129116264" sldId="279"/>
            <ac:grpSpMk id="52" creationId="{073091F1-AA5A-47C6-9502-D5870A72D50C}"/>
          </ac:grpSpMkLst>
        </pc:grpChg>
        <pc:grpChg chg="add del">
          <ac:chgData name="Keberling Mathis" userId="50fc12f83910bdb6" providerId="LiveId" clId="{B1A1436A-2E34-40C3-96A0-0C7F10FF47E0}" dt="2023-01-31T11:44:46.623" v="7993" actId="26606"/>
          <ac:grpSpMkLst>
            <pc:docMk/>
            <pc:sldMk cId="129116264" sldId="279"/>
            <ac:grpSpMk id="60" creationId="{073091F1-AA5A-47C6-9502-D5870A72D50C}"/>
          </ac:grpSpMkLst>
        </pc:grpChg>
        <pc:grpChg chg="add del">
          <ac:chgData name="Keberling Mathis" userId="50fc12f83910bdb6" providerId="LiveId" clId="{B1A1436A-2E34-40C3-96A0-0C7F10FF47E0}" dt="2023-01-31T11:44:56.127" v="7997" actId="26606"/>
          <ac:grpSpMkLst>
            <pc:docMk/>
            <pc:sldMk cId="129116264" sldId="279"/>
            <ac:grpSpMk id="75" creationId="{073091F1-AA5A-47C6-9502-D5870A72D50C}"/>
          </ac:grpSpMkLst>
        </pc:grpChg>
        <pc:grpChg chg="add del">
          <ac:chgData name="Keberling Mathis" userId="50fc12f83910bdb6" providerId="LiveId" clId="{B1A1436A-2E34-40C3-96A0-0C7F10FF47E0}" dt="2023-01-31T11:44:57.271" v="7999" actId="26606"/>
          <ac:grpSpMkLst>
            <pc:docMk/>
            <pc:sldMk cId="129116264" sldId="279"/>
            <ac:grpSpMk id="83" creationId="{D87FFE71-34DC-4C53-AE0F-6B141D081D09}"/>
          </ac:grpSpMkLst>
        </pc:grpChg>
        <pc:grpChg chg="add del">
          <ac:chgData name="Keberling Mathis" userId="50fc12f83910bdb6" providerId="LiveId" clId="{B1A1436A-2E34-40C3-96A0-0C7F10FF47E0}" dt="2023-01-31T11:44:59.968" v="8001" actId="26606"/>
          <ac:grpSpMkLst>
            <pc:docMk/>
            <pc:sldMk cId="129116264" sldId="279"/>
            <ac:grpSpMk id="90" creationId="{073091F1-AA5A-47C6-9502-D5870A72D50C}"/>
          </ac:grpSpMkLst>
        </pc:grpChg>
        <pc:grpChg chg="add del">
          <ac:chgData name="Keberling Mathis" userId="50fc12f83910bdb6" providerId="LiveId" clId="{B1A1436A-2E34-40C3-96A0-0C7F10FF47E0}" dt="2023-01-31T11:45:03.463" v="8003" actId="26606"/>
          <ac:grpSpMkLst>
            <pc:docMk/>
            <pc:sldMk cId="129116264" sldId="279"/>
            <ac:grpSpMk id="98" creationId="{D87FFE71-34DC-4C53-AE0F-6B141D081D09}"/>
          </ac:grpSpMkLst>
        </pc:grpChg>
        <pc:grpChg chg="add del">
          <ac:chgData name="Keberling Mathis" userId="50fc12f83910bdb6" providerId="LiveId" clId="{B1A1436A-2E34-40C3-96A0-0C7F10FF47E0}" dt="2023-01-31T11:45:08.431" v="8005" actId="26606"/>
          <ac:grpSpMkLst>
            <pc:docMk/>
            <pc:sldMk cId="129116264" sldId="279"/>
            <ac:grpSpMk id="105" creationId="{073091F1-AA5A-47C6-9502-D5870A72D50C}"/>
          </ac:grpSpMkLst>
        </pc:grpChg>
        <pc:grpChg chg="add del">
          <ac:chgData name="Keberling Mathis" userId="50fc12f83910bdb6" providerId="LiveId" clId="{B1A1436A-2E34-40C3-96A0-0C7F10FF47E0}" dt="2023-01-31T11:45:09.403" v="8007" actId="26606"/>
          <ac:grpSpMkLst>
            <pc:docMk/>
            <pc:sldMk cId="129116264" sldId="279"/>
            <ac:grpSpMk id="113" creationId="{D87FFE71-34DC-4C53-AE0F-6B141D081D09}"/>
          </ac:grpSpMkLst>
        </pc:grpChg>
        <pc:grpChg chg="add">
          <ac:chgData name="Keberling Mathis" userId="50fc12f83910bdb6" providerId="LiveId" clId="{B1A1436A-2E34-40C3-96A0-0C7F10FF47E0}" dt="2023-01-31T11:45:09.412" v="8008" actId="26606"/>
          <ac:grpSpMkLst>
            <pc:docMk/>
            <pc:sldMk cId="129116264" sldId="279"/>
            <ac:grpSpMk id="120" creationId="{073091F1-AA5A-47C6-9502-D5870A72D50C}"/>
          </ac:grpSpMkLst>
        </pc:grpChg>
        <pc:graphicFrameChg chg="add del">
          <ac:chgData name="Keberling Mathis" userId="50fc12f83910bdb6" providerId="LiveId" clId="{B1A1436A-2E34-40C3-96A0-0C7F10FF47E0}" dt="2023-01-31T11:44:25.647" v="7985" actId="26606"/>
          <ac:graphicFrameMkLst>
            <pc:docMk/>
            <pc:sldMk cId="129116264" sldId="279"/>
            <ac:graphicFrameMk id="37" creationId="{924AFBB0-3E8D-5EAE-5834-FA2423FEEFB6}"/>
          </ac:graphicFrameMkLst>
        </pc:graphicFrameChg>
        <pc:graphicFrameChg chg="add del">
          <ac:chgData name="Keberling Mathis" userId="50fc12f83910bdb6" providerId="LiveId" clId="{B1A1436A-2E34-40C3-96A0-0C7F10FF47E0}" dt="2023-01-31T11:44:37.711" v="7990" actId="26606"/>
          <ac:graphicFrameMkLst>
            <pc:docMk/>
            <pc:sldMk cId="129116264" sldId="279"/>
            <ac:graphicFrameMk id="54" creationId="{F9429069-8877-A49E-C0B5-10AB031D56B1}"/>
          </ac:graphicFrameMkLst>
        </pc:graphicFrameChg>
        <pc:graphicFrameChg chg="add del">
          <ac:chgData name="Keberling Mathis" userId="50fc12f83910bdb6" providerId="LiveId" clId="{B1A1436A-2E34-40C3-96A0-0C7F10FF47E0}" dt="2023-01-31T11:44:46.623" v="7993" actId="26606"/>
          <ac:graphicFrameMkLst>
            <pc:docMk/>
            <pc:sldMk cId="129116264" sldId="279"/>
            <ac:graphicFrameMk id="62" creationId="{715AB1E9-CCBA-0130-3883-DDA8198FB80A}"/>
          </ac:graphicFrameMkLst>
        </pc:graphicFrameChg>
        <pc:picChg chg="add mod ord">
          <ac:chgData name="Keberling Mathis" userId="50fc12f83910bdb6" providerId="LiveId" clId="{B1A1436A-2E34-40C3-96A0-0C7F10FF47E0}" dt="2023-01-31T11:46:25.348" v="8019" actId="14100"/>
          <ac:picMkLst>
            <pc:docMk/>
            <pc:sldMk cId="129116264" sldId="279"/>
            <ac:picMk id="4" creationId="{5436C7BC-223C-73E0-B50D-1C404330F325}"/>
          </ac:picMkLst>
        </pc:picChg>
        <pc:picChg chg="add mod ord">
          <ac:chgData name="Keberling Mathis" userId="50fc12f83910bdb6" providerId="LiveId" clId="{B1A1436A-2E34-40C3-96A0-0C7F10FF47E0}" dt="2023-01-31T11:46:15.477" v="8018" actId="14100"/>
          <ac:picMkLst>
            <pc:docMk/>
            <pc:sldMk cId="129116264" sldId="279"/>
            <ac:picMk id="5" creationId="{F87D011C-9ADE-837C-8F70-F5872CC6E5CF}"/>
          </ac:picMkLst>
        </pc:picChg>
        <pc:cxnChg chg="mod replId">
          <ac:chgData name="Keberling Mathis" userId="50fc12f83910bdb6" providerId="LiveId" clId="{B1A1436A-2E34-40C3-96A0-0C7F10FF47E0}" dt="2023-01-31T11:44:46.623" v="7993" actId="26606"/>
          <ac:cxnSpMkLst>
            <pc:docMk/>
            <pc:sldMk cId="129116264" sldId="279"/>
            <ac:cxnSpMk id="34" creationId="{25476588-B9AD-4662-A085-8E4D91493B3F}"/>
          </ac:cxnSpMkLst>
        </pc:cxnChg>
        <pc:cxnChg chg="mod replId">
          <ac:chgData name="Keberling Mathis" userId="50fc12f83910bdb6" providerId="LiveId" clId="{B1A1436A-2E34-40C3-96A0-0C7F10FF47E0}" dt="2023-01-31T11:44:46.623" v="7993" actId="26606"/>
          <ac:cxnSpMkLst>
            <pc:docMk/>
            <pc:sldMk cId="129116264" sldId="279"/>
            <ac:cxnSpMk id="35" creationId="{BCDB34B3-D348-476E-BE7F-1139370F4310}"/>
          </ac:cxnSpMkLst>
        </pc:cxnChg>
      </pc:sldChg>
      <pc:sldChg chg="addSp delSp modSp new mod setBg">
        <pc:chgData name="Keberling Mathis" userId="50fc12f83910bdb6" providerId="LiveId" clId="{B1A1436A-2E34-40C3-96A0-0C7F10FF47E0}" dt="2023-01-31T16:13:23.471" v="8328" actId="1076"/>
        <pc:sldMkLst>
          <pc:docMk/>
          <pc:sldMk cId="2411045028" sldId="280"/>
        </pc:sldMkLst>
        <pc:spChg chg="mod">
          <ac:chgData name="Keberling Mathis" userId="50fc12f83910bdb6" providerId="LiveId" clId="{B1A1436A-2E34-40C3-96A0-0C7F10FF47E0}" dt="2023-01-31T16:06:19.247" v="8053" actId="20577"/>
          <ac:spMkLst>
            <pc:docMk/>
            <pc:sldMk cId="2411045028" sldId="280"/>
            <ac:spMk id="2" creationId="{E356464C-D900-E2C4-3256-AE144309BD69}"/>
          </ac:spMkLst>
        </pc:spChg>
        <pc:spChg chg="del">
          <ac:chgData name="Keberling Mathis" userId="50fc12f83910bdb6" providerId="LiveId" clId="{B1A1436A-2E34-40C3-96A0-0C7F10FF47E0}" dt="2023-01-31T16:04:29.344" v="8037" actId="931"/>
          <ac:spMkLst>
            <pc:docMk/>
            <pc:sldMk cId="2411045028" sldId="280"/>
            <ac:spMk id="3" creationId="{C6C6855B-9CB4-C427-C1A3-96586CAF8D29}"/>
          </ac:spMkLst>
        </pc:spChg>
        <pc:spChg chg="add">
          <ac:chgData name="Keberling Mathis" userId="50fc12f83910bdb6" providerId="LiveId" clId="{B1A1436A-2E34-40C3-96A0-0C7F10FF47E0}" dt="2023-01-31T16:06:06.967" v="8049" actId="26606"/>
          <ac:spMkLst>
            <pc:docMk/>
            <pc:sldMk cId="2411045028" sldId="280"/>
            <ac:spMk id="9" creationId="{7B22176A-41DB-4D9A-9B6F-F2296F1ED173}"/>
          </ac:spMkLst>
        </pc:spChg>
        <pc:spChg chg="add">
          <ac:chgData name="Keberling Mathis" userId="50fc12f83910bdb6" providerId="LiveId" clId="{B1A1436A-2E34-40C3-96A0-0C7F10FF47E0}" dt="2023-01-31T16:06:06.967" v="8049" actId="26606"/>
          <ac:spMkLst>
            <pc:docMk/>
            <pc:sldMk cId="2411045028" sldId="280"/>
            <ac:spMk id="10" creationId="{774A8DF5-445E-49C5-B10A-8DF5FEFBCC46}"/>
          </ac:spMkLst>
        </pc:spChg>
        <pc:spChg chg="add del">
          <ac:chgData name="Keberling Mathis" userId="50fc12f83910bdb6" providerId="LiveId" clId="{B1A1436A-2E34-40C3-96A0-0C7F10FF47E0}" dt="2023-01-31T16:05:58.415" v="8048" actId="26606"/>
          <ac:spMkLst>
            <pc:docMk/>
            <pc:sldMk cId="2411045028" sldId="280"/>
            <ac:spMk id="11" creationId="{859018EE-7086-8B05-F388-FC7BD4E89794}"/>
          </ac:spMkLst>
        </pc:spChg>
        <pc:spChg chg="add">
          <ac:chgData name="Keberling Mathis" userId="50fc12f83910bdb6" providerId="LiveId" clId="{B1A1436A-2E34-40C3-96A0-0C7F10FF47E0}" dt="2023-01-31T16:06:06.967" v="8049" actId="26606"/>
          <ac:spMkLst>
            <pc:docMk/>
            <pc:sldMk cId="2411045028" sldId="280"/>
            <ac:spMk id="12" creationId="{9A4E38D9-EFB8-40B5-B42B-514FBF180360}"/>
          </ac:spMkLst>
        </pc:spChg>
        <pc:spChg chg="add mod">
          <ac:chgData name="Keberling Mathis" userId="50fc12f83910bdb6" providerId="LiveId" clId="{B1A1436A-2E34-40C3-96A0-0C7F10FF47E0}" dt="2023-01-31T16:12:29.600" v="8322" actId="1076"/>
          <ac:spMkLst>
            <pc:docMk/>
            <pc:sldMk cId="2411045028" sldId="280"/>
            <ac:spMk id="13" creationId="{18E761EF-C331-5C57-285E-B139B45C6D94}"/>
          </ac:spMkLst>
        </pc:spChg>
        <pc:spChg chg="add del">
          <ac:chgData name="Keberling Mathis" userId="50fc12f83910bdb6" providerId="LiveId" clId="{B1A1436A-2E34-40C3-96A0-0C7F10FF47E0}" dt="2023-01-31T16:05:58.415" v="8048" actId="26606"/>
          <ac:spMkLst>
            <pc:docMk/>
            <pc:sldMk cId="2411045028" sldId="280"/>
            <ac:spMk id="14" creationId="{7B22176A-41DB-4D9A-9B6F-F2296F1ED173}"/>
          </ac:spMkLst>
        </pc:spChg>
        <pc:spChg chg="add del">
          <ac:chgData name="Keberling Mathis" userId="50fc12f83910bdb6" providerId="LiveId" clId="{B1A1436A-2E34-40C3-96A0-0C7F10FF47E0}" dt="2023-01-31T16:05:58.415" v="8048" actId="26606"/>
          <ac:spMkLst>
            <pc:docMk/>
            <pc:sldMk cId="2411045028" sldId="280"/>
            <ac:spMk id="16" creationId="{774A8DF5-445E-49C5-B10A-8DF5FEFBCC46}"/>
          </ac:spMkLst>
        </pc:spChg>
        <pc:spChg chg="add del">
          <ac:chgData name="Keberling Mathis" userId="50fc12f83910bdb6" providerId="LiveId" clId="{B1A1436A-2E34-40C3-96A0-0C7F10FF47E0}" dt="2023-01-31T16:05:58.415" v="8048" actId="26606"/>
          <ac:spMkLst>
            <pc:docMk/>
            <pc:sldMk cId="2411045028" sldId="280"/>
            <ac:spMk id="18" creationId="{9A4E38D9-EFB8-40B5-B42B-514FBF180360}"/>
          </ac:spMkLst>
        </pc:spChg>
        <pc:grpChg chg="add">
          <ac:chgData name="Keberling Mathis" userId="50fc12f83910bdb6" providerId="LiveId" clId="{B1A1436A-2E34-40C3-96A0-0C7F10FF47E0}" dt="2023-01-31T16:06:06.967" v="8049" actId="26606"/>
          <ac:grpSpMkLst>
            <pc:docMk/>
            <pc:sldMk cId="2411045028" sldId="280"/>
            <ac:grpSpMk id="15" creationId="{D87FFE71-34DC-4C53-AE0F-6B141D081D09}"/>
          </ac:grpSpMkLst>
        </pc:grpChg>
        <pc:grpChg chg="add del">
          <ac:chgData name="Keberling Mathis" userId="50fc12f83910bdb6" providerId="LiveId" clId="{B1A1436A-2E34-40C3-96A0-0C7F10FF47E0}" dt="2023-01-31T16:05:58.415" v="8048" actId="26606"/>
          <ac:grpSpMkLst>
            <pc:docMk/>
            <pc:sldMk cId="2411045028" sldId="280"/>
            <ac:grpSpMk id="20" creationId="{D87FFE71-34DC-4C53-AE0F-6B141D081D09}"/>
          </ac:grpSpMkLst>
        </pc:grpChg>
        <pc:picChg chg="add mod ord">
          <ac:chgData name="Keberling Mathis" userId="50fc12f83910bdb6" providerId="LiveId" clId="{B1A1436A-2E34-40C3-96A0-0C7F10FF47E0}" dt="2023-01-31T16:13:19.229" v="8327" actId="1076"/>
          <ac:picMkLst>
            <pc:docMk/>
            <pc:sldMk cId="2411045028" sldId="280"/>
            <ac:picMk id="5" creationId="{22C7BDC4-538B-A4BA-D17F-9AF84196E123}"/>
          </ac:picMkLst>
        </pc:picChg>
        <pc:picChg chg="add mod">
          <ac:chgData name="Keberling Mathis" userId="50fc12f83910bdb6" providerId="LiveId" clId="{B1A1436A-2E34-40C3-96A0-0C7F10FF47E0}" dt="2023-01-31T16:13:23.471" v="8328" actId="1076"/>
          <ac:picMkLst>
            <pc:docMk/>
            <pc:sldMk cId="2411045028" sldId="280"/>
            <ac:picMk id="7" creationId="{FF22482A-9E5D-94D8-6BBB-5EC20D2B718C}"/>
          </ac:picMkLst>
        </pc:picChg>
        <pc:picChg chg="add del mod modCrop">
          <ac:chgData name="Keberling Mathis" userId="50fc12f83910bdb6" providerId="LiveId" clId="{B1A1436A-2E34-40C3-96A0-0C7F10FF47E0}" dt="2023-01-31T16:12:56.602" v="8323" actId="478"/>
          <ac:picMkLst>
            <pc:docMk/>
            <pc:sldMk cId="2411045028" sldId="280"/>
            <ac:picMk id="19" creationId="{4D4FCA64-975D-71E1-051C-73CFDDDACC66}"/>
          </ac:picMkLst>
        </pc:picChg>
        <pc:picChg chg="add mod">
          <ac:chgData name="Keberling Mathis" userId="50fc12f83910bdb6" providerId="LiveId" clId="{B1A1436A-2E34-40C3-96A0-0C7F10FF47E0}" dt="2023-01-31T16:13:16.263" v="8326" actId="1076"/>
          <ac:picMkLst>
            <pc:docMk/>
            <pc:sldMk cId="2411045028" sldId="280"/>
            <ac:picMk id="25" creationId="{B1C3A842-D375-F50E-A6EC-168DC9D222C4}"/>
          </ac:picMkLst>
        </pc:picChg>
      </pc:sldChg>
      <pc:sldChg chg="addSp delSp modSp new mod">
        <pc:chgData name="Keberling Mathis" userId="50fc12f83910bdb6" providerId="LiveId" clId="{B1A1436A-2E34-40C3-96A0-0C7F10FF47E0}" dt="2023-02-05T06:42:20.852" v="8975" actId="20577"/>
        <pc:sldMkLst>
          <pc:docMk/>
          <pc:sldMk cId="1811968639" sldId="281"/>
        </pc:sldMkLst>
        <pc:spChg chg="mod">
          <ac:chgData name="Keberling Mathis" userId="50fc12f83910bdb6" providerId="LiveId" clId="{B1A1436A-2E34-40C3-96A0-0C7F10FF47E0}" dt="2023-02-01T11:42:19.859" v="8447" actId="122"/>
          <ac:spMkLst>
            <pc:docMk/>
            <pc:sldMk cId="1811968639" sldId="281"/>
            <ac:spMk id="2" creationId="{E76CB299-7F3D-FE61-1018-E99681752263}"/>
          </ac:spMkLst>
        </pc:spChg>
        <pc:spChg chg="del">
          <ac:chgData name="Keberling Mathis" userId="50fc12f83910bdb6" providerId="LiveId" clId="{B1A1436A-2E34-40C3-96A0-0C7F10FF47E0}" dt="2023-01-31T16:01:57.158" v="8023" actId="22"/>
          <ac:spMkLst>
            <pc:docMk/>
            <pc:sldMk cId="1811968639" sldId="281"/>
            <ac:spMk id="3" creationId="{D7480B23-7F69-7A16-623D-20A861262A64}"/>
          </ac:spMkLst>
        </pc:spChg>
        <pc:spChg chg="add del mod">
          <ac:chgData name="Keberling Mathis" userId="50fc12f83910bdb6" providerId="LiveId" clId="{B1A1436A-2E34-40C3-96A0-0C7F10FF47E0}" dt="2023-02-01T11:33:48.115" v="8411" actId="931"/>
          <ac:spMkLst>
            <pc:docMk/>
            <pc:sldMk cId="1811968639" sldId="281"/>
            <ac:spMk id="6" creationId="{52F238B2-AE93-000E-FE47-6C13C17D13AC}"/>
          </ac:spMkLst>
        </pc:spChg>
        <pc:spChg chg="add del mod">
          <ac:chgData name="Keberling Mathis" userId="50fc12f83910bdb6" providerId="LiveId" clId="{B1A1436A-2E34-40C3-96A0-0C7F10FF47E0}" dt="2023-02-01T11:32:54.845" v="8407" actId="22"/>
          <ac:spMkLst>
            <pc:docMk/>
            <pc:sldMk cId="1811968639" sldId="281"/>
            <ac:spMk id="7" creationId="{79E5F2EA-DF5E-1D6F-4BC6-A1F2DF3E3280}"/>
          </ac:spMkLst>
        </pc:spChg>
        <pc:spChg chg="add del mod">
          <ac:chgData name="Keberling Mathis" userId="50fc12f83910bdb6" providerId="LiveId" clId="{B1A1436A-2E34-40C3-96A0-0C7F10FF47E0}" dt="2023-02-01T11:35:13.581" v="8428" actId="931"/>
          <ac:spMkLst>
            <pc:docMk/>
            <pc:sldMk cId="1811968639" sldId="281"/>
            <ac:spMk id="11" creationId="{672C12F5-022C-564C-98B1-0B008A3B73AA}"/>
          </ac:spMkLst>
        </pc:spChg>
        <pc:spChg chg="add mod">
          <ac:chgData name="Keberling Mathis" userId="50fc12f83910bdb6" providerId="LiveId" clId="{B1A1436A-2E34-40C3-96A0-0C7F10FF47E0}" dt="2023-02-05T06:42:20.852" v="8975" actId="20577"/>
          <ac:spMkLst>
            <pc:docMk/>
            <pc:sldMk cId="1811968639" sldId="281"/>
            <ac:spMk id="22" creationId="{911E3211-A47F-0348-1FAA-D0C799011F49}"/>
          </ac:spMkLst>
        </pc:spChg>
        <pc:picChg chg="add del mod ord modCrop">
          <ac:chgData name="Keberling Mathis" userId="50fc12f83910bdb6" providerId="LiveId" clId="{B1A1436A-2E34-40C3-96A0-0C7F10FF47E0}" dt="2023-02-01T11:33:39.900" v="8410" actId="478"/>
          <ac:picMkLst>
            <pc:docMk/>
            <pc:sldMk cId="1811968639" sldId="281"/>
            <ac:picMk id="4" creationId="{DFC1A8FB-5430-093E-8547-FCF18601585D}"/>
          </ac:picMkLst>
        </pc:picChg>
        <pc:picChg chg="add del mod ord modCrop">
          <ac:chgData name="Keberling Mathis" userId="50fc12f83910bdb6" providerId="LiveId" clId="{B1A1436A-2E34-40C3-96A0-0C7F10FF47E0}" dt="2023-01-31T16:03:02.580" v="8031" actId="478"/>
          <ac:picMkLst>
            <pc:docMk/>
            <pc:sldMk cId="1811968639" sldId="281"/>
            <ac:picMk id="5" creationId="{9C2BAF80-E24B-2C71-4956-8743E4FCEE65}"/>
          </ac:picMkLst>
        </pc:picChg>
        <pc:picChg chg="add del mod modCrop">
          <ac:chgData name="Keberling Mathis" userId="50fc12f83910bdb6" providerId="LiveId" clId="{B1A1436A-2E34-40C3-96A0-0C7F10FF47E0}" dt="2023-01-31T16:04:19.740" v="8036" actId="478"/>
          <ac:picMkLst>
            <pc:docMk/>
            <pc:sldMk cId="1811968639" sldId="281"/>
            <ac:picMk id="9" creationId="{A6DD89BA-B003-3C49-FCA0-804C846998EC}"/>
          </ac:picMkLst>
        </pc:picChg>
        <pc:picChg chg="add del mod">
          <ac:chgData name="Keberling Mathis" userId="50fc12f83910bdb6" providerId="LiveId" clId="{B1A1436A-2E34-40C3-96A0-0C7F10FF47E0}" dt="2023-02-01T11:34:19.381" v="8419" actId="478"/>
          <ac:picMkLst>
            <pc:docMk/>
            <pc:sldMk cId="1811968639" sldId="281"/>
            <ac:picMk id="9" creationId="{EF26186E-E7F6-FC77-B05B-B1DC965455B6}"/>
          </ac:picMkLst>
        </pc:picChg>
        <pc:picChg chg="add del mod modCrop">
          <ac:chgData name="Keberling Mathis" userId="50fc12f83910bdb6" providerId="LiveId" clId="{B1A1436A-2E34-40C3-96A0-0C7F10FF47E0}" dt="2023-02-01T11:35:00.604" v="8425" actId="478"/>
          <ac:picMkLst>
            <pc:docMk/>
            <pc:sldMk cId="1811968639" sldId="281"/>
            <ac:picMk id="13" creationId="{AD7E23C0-1A30-C49C-B62B-6CC48DC33334}"/>
          </ac:picMkLst>
        </pc:picChg>
        <pc:picChg chg="add del">
          <ac:chgData name="Keberling Mathis" userId="50fc12f83910bdb6" providerId="LiveId" clId="{B1A1436A-2E34-40C3-96A0-0C7F10FF47E0}" dt="2023-02-01T11:35:05.802" v="8427" actId="22"/>
          <ac:picMkLst>
            <pc:docMk/>
            <pc:sldMk cId="1811968639" sldId="281"/>
            <ac:picMk id="15" creationId="{41D3AEE8-88AF-216E-59DA-FB496EDC657E}"/>
          </ac:picMkLst>
        </pc:picChg>
        <pc:picChg chg="add mod">
          <ac:chgData name="Keberling Mathis" userId="50fc12f83910bdb6" providerId="LiveId" clId="{B1A1436A-2E34-40C3-96A0-0C7F10FF47E0}" dt="2023-02-01T11:52:05.007" v="8764" actId="1076"/>
          <ac:picMkLst>
            <pc:docMk/>
            <pc:sldMk cId="1811968639" sldId="281"/>
            <ac:picMk id="17" creationId="{4CDF56F1-C4D2-D344-F51E-5DB0A8E2BFB8}"/>
          </ac:picMkLst>
        </pc:picChg>
        <pc:picChg chg="add del mod modCrop">
          <ac:chgData name="Keberling Mathis" userId="50fc12f83910bdb6" providerId="LiveId" clId="{B1A1436A-2E34-40C3-96A0-0C7F10FF47E0}" dt="2023-02-01T11:36:27.764" v="8438" actId="478"/>
          <ac:picMkLst>
            <pc:docMk/>
            <pc:sldMk cId="1811968639" sldId="281"/>
            <ac:picMk id="19" creationId="{6B205BE8-2453-E14B-F999-AC963B3D8060}"/>
          </ac:picMkLst>
        </pc:picChg>
        <pc:picChg chg="add mod">
          <ac:chgData name="Keberling Mathis" userId="50fc12f83910bdb6" providerId="LiveId" clId="{B1A1436A-2E34-40C3-96A0-0C7F10FF47E0}" dt="2023-02-01T11:52:08.313" v="8765" actId="1076"/>
          <ac:picMkLst>
            <pc:docMk/>
            <pc:sldMk cId="1811968639" sldId="281"/>
            <ac:picMk id="21" creationId="{12299D1B-33F8-7324-D43E-C199B8D95272}"/>
          </ac:picMkLst>
        </pc:picChg>
      </pc:sldChg>
      <pc:sldChg chg="addSp delSp modSp add mod">
        <pc:chgData name="Keberling Mathis" userId="50fc12f83910bdb6" providerId="LiveId" clId="{B1A1436A-2E34-40C3-96A0-0C7F10FF47E0}" dt="2023-02-05T07:34:00.207" v="9284" actId="1076"/>
        <pc:sldMkLst>
          <pc:docMk/>
          <pc:sldMk cId="382415568" sldId="282"/>
        </pc:sldMkLst>
        <pc:spChg chg="add del mod">
          <ac:chgData name="Keberling Mathis" userId="50fc12f83910bdb6" providerId="LiveId" clId="{B1A1436A-2E34-40C3-96A0-0C7F10FF47E0}" dt="2023-02-05T06:32:36.678" v="8770" actId="478"/>
          <ac:spMkLst>
            <pc:docMk/>
            <pc:sldMk cId="382415568" sldId="282"/>
            <ac:spMk id="4" creationId="{C06A7C43-502B-A679-71F3-A9F8BA26CD54}"/>
          </ac:spMkLst>
        </pc:spChg>
        <pc:spChg chg="del">
          <ac:chgData name="Keberling Mathis" userId="50fc12f83910bdb6" providerId="LiveId" clId="{B1A1436A-2E34-40C3-96A0-0C7F10FF47E0}" dt="2023-02-05T06:32:42.277" v="8772" actId="478"/>
          <ac:spMkLst>
            <pc:docMk/>
            <pc:sldMk cId="382415568" sldId="282"/>
            <ac:spMk id="22" creationId="{911E3211-A47F-0348-1FAA-D0C799011F49}"/>
          </ac:spMkLst>
        </pc:spChg>
        <pc:spChg chg="add del mod">
          <ac:chgData name="Keberling Mathis" userId="50fc12f83910bdb6" providerId="LiveId" clId="{B1A1436A-2E34-40C3-96A0-0C7F10FF47E0}" dt="2023-02-05T07:09:43.071" v="9028"/>
          <ac:spMkLst>
            <pc:docMk/>
            <pc:sldMk cId="382415568" sldId="282"/>
            <ac:spMk id="27" creationId="{C3DC9C1D-FB83-4BB8-944D-DBD4595C37D4}"/>
          </ac:spMkLst>
        </pc:spChg>
        <pc:spChg chg="add mod">
          <ac:chgData name="Keberling Mathis" userId="50fc12f83910bdb6" providerId="LiveId" clId="{B1A1436A-2E34-40C3-96A0-0C7F10FF47E0}" dt="2023-02-05T07:12:04.063" v="9156" actId="115"/>
          <ac:spMkLst>
            <pc:docMk/>
            <pc:sldMk cId="382415568" sldId="282"/>
            <ac:spMk id="28" creationId="{2D01586A-AE47-5B49-58B6-63A0111209C5}"/>
          </ac:spMkLst>
        </pc:spChg>
        <pc:spChg chg="add mod">
          <ac:chgData name="Keberling Mathis" userId="50fc12f83910bdb6" providerId="LiveId" clId="{B1A1436A-2E34-40C3-96A0-0C7F10FF47E0}" dt="2023-02-05T07:11:55.175" v="9154" actId="115"/>
          <ac:spMkLst>
            <pc:docMk/>
            <pc:sldMk cId="382415568" sldId="282"/>
            <ac:spMk id="29" creationId="{95081E75-10BB-8EAB-9F60-2B7217F33D2B}"/>
          </ac:spMkLst>
        </pc:spChg>
        <pc:spChg chg="add mod">
          <ac:chgData name="Keberling Mathis" userId="50fc12f83910bdb6" providerId="LiveId" clId="{B1A1436A-2E34-40C3-96A0-0C7F10FF47E0}" dt="2023-02-05T07:34:00.207" v="9284" actId="1076"/>
          <ac:spMkLst>
            <pc:docMk/>
            <pc:sldMk cId="382415568" sldId="282"/>
            <ac:spMk id="30" creationId="{E993F2F8-D678-167B-E837-8D0B2478634A}"/>
          </ac:spMkLst>
        </pc:spChg>
        <pc:grpChg chg="add mod">
          <ac:chgData name="Keberling Mathis" userId="50fc12f83910bdb6" providerId="LiveId" clId="{B1A1436A-2E34-40C3-96A0-0C7F10FF47E0}" dt="2023-02-05T07:09:00.277" v="9021" actId="1076"/>
          <ac:grpSpMkLst>
            <pc:docMk/>
            <pc:sldMk cId="382415568" sldId="282"/>
            <ac:grpSpMk id="25" creationId="{23705F93-18ED-7C08-D22E-91A1F84CB403}"/>
          </ac:grpSpMkLst>
        </pc:grpChg>
        <pc:grpChg chg="add mod">
          <ac:chgData name="Keberling Mathis" userId="50fc12f83910bdb6" providerId="LiveId" clId="{B1A1436A-2E34-40C3-96A0-0C7F10FF47E0}" dt="2023-02-05T07:09:27.593" v="9025" actId="164"/>
          <ac:grpSpMkLst>
            <pc:docMk/>
            <pc:sldMk cId="382415568" sldId="282"/>
            <ac:grpSpMk id="26" creationId="{47D77E90-C44E-328E-3C98-857374E63FDA}"/>
          </ac:grpSpMkLst>
        </pc:grpChg>
        <pc:graphicFrameChg chg="add mod modGraphic">
          <ac:chgData name="Keberling Mathis" userId="50fc12f83910bdb6" providerId="LiveId" clId="{B1A1436A-2E34-40C3-96A0-0C7F10FF47E0}" dt="2023-02-05T07:12:12.730" v="9157" actId="1076"/>
          <ac:graphicFrameMkLst>
            <pc:docMk/>
            <pc:sldMk cId="382415568" sldId="282"/>
            <ac:graphicFrameMk id="5" creationId="{7895BE0A-AC00-450B-6BB8-69084C3803F6}"/>
          </ac:graphicFrameMkLst>
        </pc:graphicFrameChg>
        <pc:picChg chg="add del mod modCrop">
          <ac:chgData name="Keberling Mathis" userId="50fc12f83910bdb6" providerId="LiveId" clId="{B1A1436A-2E34-40C3-96A0-0C7F10FF47E0}" dt="2023-02-05T06:54:20.016" v="8981" actId="478"/>
          <ac:picMkLst>
            <pc:docMk/>
            <pc:sldMk cId="382415568" sldId="282"/>
            <ac:picMk id="7" creationId="{7BAA0B99-C7E3-B408-ABD5-8C7635FC9E32}"/>
          </ac:picMkLst>
        </pc:picChg>
        <pc:picChg chg="add mod">
          <ac:chgData name="Keberling Mathis" userId="50fc12f83910bdb6" providerId="LiveId" clId="{B1A1436A-2E34-40C3-96A0-0C7F10FF47E0}" dt="2023-02-05T07:08:53.229" v="9020" actId="164"/>
          <ac:picMkLst>
            <pc:docMk/>
            <pc:sldMk cId="382415568" sldId="282"/>
            <ac:picMk id="9" creationId="{3ED3E607-D292-B3E1-B021-601B51901A0F}"/>
          </ac:picMkLst>
        </pc:picChg>
        <pc:picChg chg="add del mod modCrop">
          <ac:chgData name="Keberling Mathis" userId="50fc12f83910bdb6" providerId="LiveId" clId="{B1A1436A-2E34-40C3-96A0-0C7F10FF47E0}" dt="2023-02-05T06:56:42.918" v="8989" actId="478"/>
          <ac:picMkLst>
            <pc:docMk/>
            <pc:sldMk cId="382415568" sldId="282"/>
            <ac:picMk id="11" creationId="{3598108E-F701-1586-6003-2079E56E088F}"/>
          </ac:picMkLst>
        </pc:picChg>
        <pc:picChg chg="add mod">
          <ac:chgData name="Keberling Mathis" userId="50fc12f83910bdb6" providerId="LiveId" clId="{B1A1436A-2E34-40C3-96A0-0C7F10FF47E0}" dt="2023-02-05T07:08:53.229" v="9020" actId="164"/>
          <ac:picMkLst>
            <pc:docMk/>
            <pc:sldMk cId="382415568" sldId="282"/>
            <ac:picMk id="13" creationId="{D41B2F48-89D3-A218-8679-9FEA7C58C34D}"/>
          </ac:picMkLst>
        </pc:picChg>
        <pc:picChg chg="add del mod modCrop">
          <ac:chgData name="Keberling Mathis" userId="50fc12f83910bdb6" providerId="LiveId" clId="{B1A1436A-2E34-40C3-96A0-0C7F10FF47E0}" dt="2023-02-05T07:04:53.525" v="8998" actId="478"/>
          <ac:picMkLst>
            <pc:docMk/>
            <pc:sldMk cId="382415568" sldId="282"/>
            <ac:picMk id="15" creationId="{BA12E09A-5E8C-5D3E-485D-0F2A702855A2}"/>
          </ac:picMkLst>
        </pc:picChg>
        <pc:picChg chg="del">
          <ac:chgData name="Keberling Mathis" userId="50fc12f83910bdb6" providerId="LiveId" clId="{B1A1436A-2E34-40C3-96A0-0C7F10FF47E0}" dt="2023-02-05T06:32:28.276" v="8769" actId="478"/>
          <ac:picMkLst>
            <pc:docMk/>
            <pc:sldMk cId="382415568" sldId="282"/>
            <ac:picMk id="17" creationId="{4CDF56F1-C4D2-D344-F51E-5DB0A8E2BFB8}"/>
          </ac:picMkLst>
        </pc:picChg>
        <pc:picChg chg="add mod">
          <ac:chgData name="Keberling Mathis" userId="50fc12f83910bdb6" providerId="LiveId" clId="{B1A1436A-2E34-40C3-96A0-0C7F10FF47E0}" dt="2023-02-05T07:09:27.593" v="9025" actId="164"/>
          <ac:picMkLst>
            <pc:docMk/>
            <pc:sldMk cId="382415568" sldId="282"/>
            <ac:picMk id="18" creationId="{EADA6F90-FBA8-7631-052D-7E133F8EBC7C}"/>
          </ac:picMkLst>
        </pc:picChg>
        <pc:picChg chg="add del mod modCrop">
          <ac:chgData name="Keberling Mathis" userId="50fc12f83910bdb6" providerId="LiveId" clId="{B1A1436A-2E34-40C3-96A0-0C7F10FF47E0}" dt="2023-02-05T07:05:56.521" v="9005" actId="478"/>
          <ac:picMkLst>
            <pc:docMk/>
            <pc:sldMk cId="382415568" sldId="282"/>
            <ac:picMk id="20" creationId="{C67907E7-250F-8171-4EF2-F67B04A36CB6}"/>
          </ac:picMkLst>
        </pc:picChg>
        <pc:picChg chg="del">
          <ac:chgData name="Keberling Mathis" userId="50fc12f83910bdb6" providerId="LiveId" clId="{B1A1436A-2E34-40C3-96A0-0C7F10FF47E0}" dt="2023-02-05T06:32:38.302" v="8771" actId="478"/>
          <ac:picMkLst>
            <pc:docMk/>
            <pc:sldMk cId="382415568" sldId="282"/>
            <ac:picMk id="21" creationId="{12299D1B-33F8-7324-D43E-C199B8D95272}"/>
          </ac:picMkLst>
        </pc:picChg>
        <pc:picChg chg="add mod">
          <ac:chgData name="Keberling Mathis" userId="50fc12f83910bdb6" providerId="LiveId" clId="{B1A1436A-2E34-40C3-96A0-0C7F10FF47E0}" dt="2023-02-05T07:09:27.593" v="9025" actId="164"/>
          <ac:picMkLst>
            <pc:docMk/>
            <pc:sldMk cId="382415568" sldId="282"/>
            <ac:picMk id="24" creationId="{4A8B6968-8F7E-188D-FC98-B83339CFBB1A}"/>
          </ac:picMkLst>
        </pc:picChg>
      </pc:sldChg>
      <pc:sldChg chg="new del">
        <pc:chgData name="Keberling Mathis" userId="50fc12f83910bdb6" providerId="LiveId" clId="{B1A1436A-2E34-40C3-96A0-0C7F10FF47E0}" dt="2023-02-05T06:32:21.050" v="8767" actId="2696"/>
        <pc:sldMkLst>
          <pc:docMk/>
          <pc:sldMk cId="2648782979" sldId="282"/>
        </pc:sldMkLst>
      </pc:sldChg>
      <pc:sldChg chg="delSp modSp new mod setBg">
        <pc:chgData name="Keberling Mathis" userId="50fc12f83910bdb6" providerId="LiveId" clId="{B1A1436A-2E34-40C3-96A0-0C7F10FF47E0}" dt="2023-02-05T07:32:55.535" v="9275" actId="207"/>
        <pc:sldMkLst>
          <pc:docMk/>
          <pc:sldMk cId="2505239175" sldId="283"/>
        </pc:sldMkLst>
        <pc:spChg chg="mod">
          <ac:chgData name="Keberling Mathis" userId="50fc12f83910bdb6" providerId="LiveId" clId="{B1A1436A-2E34-40C3-96A0-0C7F10FF47E0}" dt="2023-02-05T07:32:55.535" v="9275" actId="207"/>
          <ac:spMkLst>
            <pc:docMk/>
            <pc:sldMk cId="2505239175" sldId="283"/>
            <ac:spMk id="2" creationId="{85689A3D-A2FE-D993-2608-05E74F4A6273}"/>
          </ac:spMkLst>
        </pc:spChg>
        <pc:spChg chg="del">
          <ac:chgData name="Keberling Mathis" userId="50fc12f83910bdb6" providerId="LiveId" clId="{B1A1436A-2E34-40C3-96A0-0C7F10FF47E0}" dt="2023-02-05T07:31:39.410" v="9238" actId="478"/>
          <ac:spMkLst>
            <pc:docMk/>
            <pc:sldMk cId="2505239175" sldId="283"/>
            <ac:spMk id="3" creationId="{7A7138DD-E14E-C9ED-3B90-3EC4694DE27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C27F19-27A5-4035-94D5-3F17A8EBC21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C9944C-7CB1-4371-9D92-4F61C9F63AB5}">
      <dgm:prSet/>
      <dgm:spPr/>
      <dgm:t>
        <a:bodyPr/>
        <a:lstStyle/>
        <a:p>
          <a:r>
            <a:rPr lang="fr-FR"/>
            <a:t>Repérer les variables intéressantes </a:t>
          </a:r>
          <a:endParaRPr lang="en-US"/>
        </a:p>
      </dgm:t>
    </dgm:pt>
    <dgm:pt modelId="{563337A5-1FD4-404D-B576-CB0446C03ECC}" type="parTrans" cxnId="{DCEF26C2-1B2D-4A50-8756-257EAB16E4ED}">
      <dgm:prSet/>
      <dgm:spPr/>
      <dgm:t>
        <a:bodyPr/>
        <a:lstStyle/>
        <a:p>
          <a:endParaRPr lang="en-US"/>
        </a:p>
      </dgm:t>
    </dgm:pt>
    <dgm:pt modelId="{62FDD3C7-AD0F-402E-9D3A-6486D5524F4D}" type="sibTrans" cxnId="{DCEF26C2-1B2D-4A50-8756-257EAB16E4ED}">
      <dgm:prSet/>
      <dgm:spPr/>
      <dgm:t>
        <a:bodyPr/>
        <a:lstStyle/>
        <a:p>
          <a:endParaRPr lang="en-US"/>
        </a:p>
      </dgm:t>
    </dgm:pt>
    <dgm:pt modelId="{2F37AFEB-4776-4D25-90E7-5B031BCEF045}">
      <dgm:prSet/>
      <dgm:spPr/>
      <dgm:t>
        <a:bodyPr/>
        <a:lstStyle/>
        <a:p>
          <a:r>
            <a:rPr lang="fr-FR"/>
            <a:t>Nettoyage des données (données manquantes, données aberrantes)</a:t>
          </a:r>
          <a:endParaRPr lang="en-US"/>
        </a:p>
      </dgm:t>
    </dgm:pt>
    <dgm:pt modelId="{D064CF35-A17C-4580-A963-1710299EB9CB}" type="parTrans" cxnId="{88A4E6DB-FA60-4015-AADE-A434F2A77E51}">
      <dgm:prSet/>
      <dgm:spPr/>
      <dgm:t>
        <a:bodyPr/>
        <a:lstStyle/>
        <a:p>
          <a:endParaRPr lang="en-US"/>
        </a:p>
      </dgm:t>
    </dgm:pt>
    <dgm:pt modelId="{56F38CE5-C3C1-4EDB-8859-264B42D6AD24}" type="sibTrans" cxnId="{88A4E6DB-FA60-4015-AADE-A434F2A77E51}">
      <dgm:prSet/>
      <dgm:spPr/>
      <dgm:t>
        <a:bodyPr/>
        <a:lstStyle/>
        <a:p>
          <a:endParaRPr lang="en-US"/>
        </a:p>
      </dgm:t>
    </dgm:pt>
    <dgm:pt modelId="{065965D8-7706-4207-A739-C422988FE3CF}">
      <dgm:prSet/>
      <dgm:spPr/>
      <dgm:t>
        <a:bodyPr/>
        <a:lstStyle/>
        <a:p>
          <a:r>
            <a:rPr lang="fr-FR"/>
            <a:t>Analyse univariée, bivariée et multivariée</a:t>
          </a:r>
          <a:endParaRPr lang="en-US"/>
        </a:p>
      </dgm:t>
    </dgm:pt>
    <dgm:pt modelId="{727DD29D-0529-4AB3-BFDF-537B0B2A3658}" type="parTrans" cxnId="{3329A372-7C20-4F6F-8B86-DF55276CB348}">
      <dgm:prSet/>
      <dgm:spPr/>
      <dgm:t>
        <a:bodyPr/>
        <a:lstStyle/>
        <a:p>
          <a:endParaRPr lang="en-US"/>
        </a:p>
      </dgm:t>
    </dgm:pt>
    <dgm:pt modelId="{428C8C02-61B0-4B10-967E-A4FCBDBA5D49}" type="sibTrans" cxnId="{3329A372-7C20-4F6F-8B86-DF55276CB348}">
      <dgm:prSet/>
      <dgm:spPr/>
      <dgm:t>
        <a:bodyPr/>
        <a:lstStyle/>
        <a:p>
          <a:endParaRPr lang="en-US"/>
        </a:p>
      </dgm:t>
    </dgm:pt>
    <dgm:pt modelId="{B7DB811B-658A-4BE4-B44A-71DE88979C61}">
      <dgm:prSet/>
      <dgm:spPr/>
      <dgm:t>
        <a:bodyPr/>
        <a:lstStyle/>
        <a:p>
          <a:r>
            <a:rPr lang="fr-FR"/>
            <a:t>Visualisation pour appuyer les propos </a:t>
          </a:r>
          <a:endParaRPr lang="en-US"/>
        </a:p>
      </dgm:t>
    </dgm:pt>
    <dgm:pt modelId="{A1E03BA2-A8F1-4ECB-BB0A-4D2F8B9A59E6}" type="parTrans" cxnId="{FE6F81EC-E4B2-43F4-B69D-485396F8ADFF}">
      <dgm:prSet/>
      <dgm:spPr/>
      <dgm:t>
        <a:bodyPr/>
        <a:lstStyle/>
        <a:p>
          <a:endParaRPr lang="en-US"/>
        </a:p>
      </dgm:t>
    </dgm:pt>
    <dgm:pt modelId="{8B0B3598-8C35-4606-9805-62B380C4B906}" type="sibTrans" cxnId="{FE6F81EC-E4B2-43F4-B69D-485396F8ADFF}">
      <dgm:prSet/>
      <dgm:spPr/>
      <dgm:t>
        <a:bodyPr/>
        <a:lstStyle/>
        <a:p>
          <a:endParaRPr lang="en-US"/>
        </a:p>
      </dgm:t>
    </dgm:pt>
    <dgm:pt modelId="{6FD9756D-408A-4390-895B-D62733CD47B0}">
      <dgm:prSet/>
      <dgm:spPr/>
      <dgm:t>
        <a:bodyPr/>
        <a:lstStyle/>
        <a:p>
          <a:r>
            <a:rPr lang="fr-FR"/>
            <a:t>Presentation de l’application</a:t>
          </a:r>
          <a:endParaRPr lang="en-US"/>
        </a:p>
      </dgm:t>
    </dgm:pt>
    <dgm:pt modelId="{E9CC4CF8-A06D-4284-B4EA-545CB19DBEA5}" type="parTrans" cxnId="{C2420BFD-459B-4E76-A64D-382248168D81}">
      <dgm:prSet/>
      <dgm:spPr/>
      <dgm:t>
        <a:bodyPr/>
        <a:lstStyle/>
        <a:p>
          <a:endParaRPr lang="en-US"/>
        </a:p>
      </dgm:t>
    </dgm:pt>
    <dgm:pt modelId="{AEBAA55B-1BCA-469C-A4AE-3B295E9DB2E9}" type="sibTrans" cxnId="{C2420BFD-459B-4E76-A64D-382248168D81}">
      <dgm:prSet/>
      <dgm:spPr/>
      <dgm:t>
        <a:bodyPr/>
        <a:lstStyle/>
        <a:p>
          <a:endParaRPr lang="en-US"/>
        </a:p>
      </dgm:t>
    </dgm:pt>
    <dgm:pt modelId="{C75E94F0-D25C-4B34-8521-8DB7AE13FFC8}" type="pres">
      <dgm:prSet presAssocID="{09C27F19-27A5-4035-94D5-3F17A8EBC213}" presName="linear" presStyleCnt="0">
        <dgm:presLayoutVars>
          <dgm:animLvl val="lvl"/>
          <dgm:resizeHandles val="exact"/>
        </dgm:presLayoutVars>
      </dgm:prSet>
      <dgm:spPr/>
    </dgm:pt>
    <dgm:pt modelId="{B593B113-070C-4973-BAD4-C14A8846B42C}" type="pres">
      <dgm:prSet presAssocID="{37C9944C-7CB1-4371-9D92-4F61C9F63AB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9FC7824-E0B7-4593-984F-8464CDB87F46}" type="pres">
      <dgm:prSet presAssocID="{62FDD3C7-AD0F-402E-9D3A-6486D5524F4D}" presName="spacer" presStyleCnt="0"/>
      <dgm:spPr/>
    </dgm:pt>
    <dgm:pt modelId="{D818CED6-C19D-4360-8E75-BB9914E8DA32}" type="pres">
      <dgm:prSet presAssocID="{2F37AFEB-4776-4D25-90E7-5B031BCEF0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C1C485A-38E2-4A3F-B0CF-3D0D60653A70}" type="pres">
      <dgm:prSet presAssocID="{56F38CE5-C3C1-4EDB-8859-264B42D6AD24}" presName="spacer" presStyleCnt="0"/>
      <dgm:spPr/>
    </dgm:pt>
    <dgm:pt modelId="{AD85E5B9-B131-400C-8F1A-697C84C041DD}" type="pres">
      <dgm:prSet presAssocID="{065965D8-7706-4207-A739-C422988FE3C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5AAD4C0-FC83-43B9-A44F-6FD5DDFCF4C0}" type="pres">
      <dgm:prSet presAssocID="{428C8C02-61B0-4B10-967E-A4FCBDBA5D49}" presName="spacer" presStyleCnt="0"/>
      <dgm:spPr/>
    </dgm:pt>
    <dgm:pt modelId="{B4E1B6EA-A62E-4B86-AB14-60852640CB1F}" type="pres">
      <dgm:prSet presAssocID="{B7DB811B-658A-4BE4-B44A-71DE88979C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49A96AE-7582-417A-B4FC-13E859CF2719}" type="pres">
      <dgm:prSet presAssocID="{8B0B3598-8C35-4606-9805-62B380C4B906}" presName="spacer" presStyleCnt="0"/>
      <dgm:spPr/>
    </dgm:pt>
    <dgm:pt modelId="{3CF766C9-7364-4F67-A3E3-5C785BA58DC6}" type="pres">
      <dgm:prSet presAssocID="{6FD9756D-408A-4390-895B-D62733CD47B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AD9E331-3C08-4D0B-899A-1053E773E665}" type="presOf" srcId="{09C27F19-27A5-4035-94D5-3F17A8EBC213}" destId="{C75E94F0-D25C-4B34-8521-8DB7AE13FFC8}" srcOrd="0" destOrd="0" presId="urn:microsoft.com/office/officeart/2005/8/layout/vList2"/>
    <dgm:cxn modelId="{6F8A863C-D31E-4BA3-8A90-0C4357CC5790}" type="presOf" srcId="{B7DB811B-658A-4BE4-B44A-71DE88979C61}" destId="{B4E1B6EA-A62E-4B86-AB14-60852640CB1F}" srcOrd="0" destOrd="0" presId="urn:microsoft.com/office/officeart/2005/8/layout/vList2"/>
    <dgm:cxn modelId="{3329A372-7C20-4F6F-8B86-DF55276CB348}" srcId="{09C27F19-27A5-4035-94D5-3F17A8EBC213}" destId="{065965D8-7706-4207-A739-C422988FE3CF}" srcOrd="2" destOrd="0" parTransId="{727DD29D-0529-4AB3-BFDF-537B0B2A3658}" sibTransId="{428C8C02-61B0-4B10-967E-A4FCBDBA5D49}"/>
    <dgm:cxn modelId="{3ED01759-C38D-4081-B6FF-4B0D9E9EAE40}" type="presOf" srcId="{2F37AFEB-4776-4D25-90E7-5B031BCEF045}" destId="{D818CED6-C19D-4360-8E75-BB9914E8DA32}" srcOrd="0" destOrd="0" presId="urn:microsoft.com/office/officeart/2005/8/layout/vList2"/>
    <dgm:cxn modelId="{70023482-6E64-463B-8883-1E36C44EE6DE}" type="presOf" srcId="{6FD9756D-408A-4390-895B-D62733CD47B0}" destId="{3CF766C9-7364-4F67-A3E3-5C785BA58DC6}" srcOrd="0" destOrd="0" presId="urn:microsoft.com/office/officeart/2005/8/layout/vList2"/>
    <dgm:cxn modelId="{F503CAA7-2735-4540-97AE-E2B5D953C270}" type="presOf" srcId="{065965D8-7706-4207-A739-C422988FE3CF}" destId="{AD85E5B9-B131-400C-8F1A-697C84C041DD}" srcOrd="0" destOrd="0" presId="urn:microsoft.com/office/officeart/2005/8/layout/vList2"/>
    <dgm:cxn modelId="{DCEF26C2-1B2D-4A50-8756-257EAB16E4ED}" srcId="{09C27F19-27A5-4035-94D5-3F17A8EBC213}" destId="{37C9944C-7CB1-4371-9D92-4F61C9F63AB5}" srcOrd="0" destOrd="0" parTransId="{563337A5-1FD4-404D-B576-CB0446C03ECC}" sibTransId="{62FDD3C7-AD0F-402E-9D3A-6486D5524F4D}"/>
    <dgm:cxn modelId="{88A4E6DB-FA60-4015-AADE-A434F2A77E51}" srcId="{09C27F19-27A5-4035-94D5-3F17A8EBC213}" destId="{2F37AFEB-4776-4D25-90E7-5B031BCEF045}" srcOrd="1" destOrd="0" parTransId="{D064CF35-A17C-4580-A963-1710299EB9CB}" sibTransId="{56F38CE5-C3C1-4EDB-8859-264B42D6AD24}"/>
    <dgm:cxn modelId="{FE6F81EC-E4B2-43F4-B69D-485396F8ADFF}" srcId="{09C27F19-27A5-4035-94D5-3F17A8EBC213}" destId="{B7DB811B-658A-4BE4-B44A-71DE88979C61}" srcOrd="3" destOrd="0" parTransId="{A1E03BA2-A8F1-4ECB-BB0A-4D2F8B9A59E6}" sibTransId="{8B0B3598-8C35-4606-9805-62B380C4B906}"/>
    <dgm:cxn modelId="{C2420BFD-459B-4E76-A64D-382248168D81}" srcId="{09C27F19-27A5-4035-94D5-3F17A8EBC213}" destId="{6FD9756D-408A-4390-895B-D62733CD47B0}" srcOrd="4" destOrd="0" parTransId="{E9CC4CF8-A06D-4284-B4EA-545CB19DBEA5}" sibTransId="{AEBAA55B-1BCA-469C-A4AE-3B295E9DB2E9}"/>
    <dgm:cxn modelId="{D980B2FF-BA7F-4E2E-9102-88E34E35E0CA}" type="presOf" srcId="{37C9944C-7CB1-4371-9D92-4F61C9F63AB5}" destId="{B593B113-070C-4973-BAD4-C14A8846B42C}" srcOrd="0" destOrd="0" presId="urn:microsoft.com/office/officeart/2005/8/layout/vList2"/>
    <dgm:cxn modelId="{0936486D-47EE-4869-884A-8D73638EC6E7}" type="presParOf" srcId="{C75E94F0-D25C-4B34-8521-8DB7AE13FFC8}" destId="{B593B113-070C-4973-BAD4-C14A8846B42C}" srcOrd="0" destOrd="0" presId="urn:microsoft.com/office/officeart/2005/8/layout/vList2"/>
    <dgm:cxn modelId="{DC4E22CA-2454-4EBF-8F12-38ED2A56DBDA}" type="presParOf" srcId="{C75E94F0-D25C-4B34-8521-8DB7AE13FFC8}" destId="{69FC7824-E0B7-4593-984F-8464CDB87F46}" srcOrd="1" destOrd="0" presId="urn:microsoft.com/office/officeart/2005/8/layout/vList2"/>
    <dgm:cxn modelId="{E83A44FD-952E-4266-8F35-CFB40001CFE7}" type="presParOf" srcId="{C75E94F0-D25C-4B34-8521-8DB7AE13FFC8}" destId="{D818CED6-C19D-4360-8E75-BB9914E8DA32}" srcOrd="2" destOrd="0" presId="urn:microsoft.com/office/officeart/2005/8/layout/vList2"/>
    <dgm:cxn modelId="{26985745-9E9B-4227-9975-82EA3849B438}" type="presParOf" srcId="{C75E94F0-D25C-4B34-8521-8DB7AE13FFC8}" destId="{1C1C485A-38E2-4A3F-B0CF-3D0D60653A70}" srcOrd="3" destOrd="0" presId="urn:microsoft.com/office/officeart/2005/8/layout/vList2"/>
    <dgm:cxn modelId="{C938FD6C-DEC9-40BA-83ED-08154476CE11}" type="presParOf" srcId="{C75E94F0-D25C-4B34-8521-8DB7AE13FFC8}" destId="{AD85E5B9-B131-400C-8F1A-697C84C041DD}" srcOrd="4" destOrd="0" presId="urn:microsoft.com/office/officeart/2005/8/layout/vList2"/>
    <dgm:cxn modelId="{B2752515-D44C-4B41-91CD-F8AAFF512B78}" type="presParOf" srcId="{C75E94F0-D25C-4B34-8521-8DB7AE13FFC8}" destId="{95AAD4C0-FC83-43B9-A44F-6FD5DDFCF4C0}" srcOrd="5" destOrd="0" presId="urn:microsoft.com/office/officeart/2005/8/layout/vList2"/>
    <dgm:cxn modelId="{1BB4A1E7-E7BE-4147-9F6B-E7BE502819BA}" type="presParOf" srcId="{C75E94F0-D25C-4B34-8521-8DB7AE13FFC8}" destId="{B4E1B6EA-A62E-4B86-AB14-60852640CB1F}" srcOrd="6" destOrd="0" presId="urn:microsoft.com/office/officeart/2005/8/layout/vList2"/>
    <dgm:cxn modelId="{DA733655-D885-4047-94FE-5F80A5A5FB9B}" type="presParOf" srcId="{C75E94F0-D25C-4B34-8521-8DB7AE13FFC8}" destId="{F49A96AE-7582-417A-B4FC-13E859CF2719}" srcOrd="7" destOrd="0" presId="urn:microsoft.com/office/officeart/2005/8/layout/vList2"/>
    <dgm:cxn modelId="{DB826AB7-4627-4260-9C29-CC2EB2C1F551}" type="presParOf" srcId="{C75E94F0-D25C-4B34-8521-8DB7AE13FFC8}" destId="{3CF766C9-7364-4F67-A3E3-5C785BA58DC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EE590-9E12-4BEA-BA64-C2EBD0ABA84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511DFA0-1C67-407C-BB99-0BBB4880AFC4}">
      <dgm:prSet/>
      <dgm:spPr/>
      <dgm:t>
        <a:bodyPr/>
        <a:lstStyle/>
        <a:p>
          <a:r>
            <a:rPr lang="fr-FR"/>
            <a:t>Aide à la décision</a:t>
          </a:r>
          <a:endParaRPr lang="en-US"/>
        </a:p>
      </dgm:t>
    </dgm:pt>
    <dgm:pt modelId="{AD3AFCD7-D8A1-404F-8AEB-40E1E26F5093}" type="parTrans" cxnId="{7FD16454-9CE4-4B7A-87C7-A05BB1AF77C2}">
      <dgm:prSet/>
      <dgm:spPr/>
      <dgm:t>
        <a:bodyPr/>
        <a:lstStyle/>
        <a:p>
          <a:endParaRPr lang="en-US"/>
        </a:p>
      </dgm:t>
    </dgm:pt>
    <dgm:pt modelId="{FCF843A0-B94D-4B3B-B694-B8A4AD2F4E78}" type="sibTrans" cxnId="{7FD16454-9CE4-4B7A-87C7-A05BB1AF77C2}">
      <dgm:prSet/>
      <dgm:spPr/>
      <dgm:t>
        <a:bodyPr/>
        <a:lstStyle/>
        <a:p>
          <a:endParaRPr lang="en-US"/>
        </a:p>
      </dgm:t>
    </dgm:pt>
    <dgm:pt modelId="{3E6FD4CD-F8B5-4D4B-BE5C-EDBBA6BF6AF0}">
      <dgm:prSet/>
      <dgm:spPr/>
      <dgm:t>
        <a:bodyPr/>
        <a:lstStyle/>
        <a:p>
          <a:r>
            <a:rPr lang="fr-FR"/>
            <a:t>Faciliter la vie des utilisateurs </a:t>
          </a:r>
          <a:endParaRPr lang="en-US"/>
        </a:p>
      </dgm:t>
    </dgm:pt>
    <dgm:pt modelId="{A2243057-9B03-423F-9981-E5816C70D365}" type="parTrans" cxnId="{DB70921D-79FE-4BC0-8341-FFBD84C63004}">
      <dgm:prSet/>
      <dgm:spPr/>
      <dgm:t>
        <a:bodyPr/>
        <a:lstStyle/>
        <a:p>
          <a:endParaRPr lang="en-US"/>
        </a:p>
      </dgm:t>
    </dgm:pt>
    <dgm:pt modelId="{BEA6B316-BA1F-480B-ADD0-5E91620684F7}" type="sibTrans" cxnId="{DB70921D-79FE-4BC0-8341-FFBD84C63004}">
      <dgm:prSet/>
      <dgm:spPr/>
      <dgm:t>
        <a:bodyPr/>
        <a:lstStyle/>
        <a:p>
          <a:endParaRPr lang="en-US"/>
        </a:p>
      </dgm:t>
    </dgm:pt>
    <dgm:pt modelId="{032906A6-06EB-48F2-B766-F5F3D42CFDA4}">
      <dgm:prSet/>
      <dgm:spPr/>
      <dgm:t>
        <a:bodyPr/>
        <a:lstStyle/>
        <a:p>
          <a:r>
            <a:rPr lang="fr-FR"/>
            <a:t>Améliorer leur alimentation</a:t>
          </a:r>
          <a:endParaRPr lang="en-US"/>
        </a:p>
      </dgm:t>
    </dgm:pt>
    <dgm:pt modelId="{B7761B74-028A-431F-922A-91A841846A36}" type="parTrans" cxnId="{F2C6D4D6-47C4-45EB-9A11-8BC6F35956C9}">
      <dgm:prSet/>
      <dgm:spPr/>
      <dgm:t>
        <a:bodyPr/>
        <a:lstStyle/>
        <a:p>
          <a:endParaRPr lang="en-US"/>
        </a:p>
      </dgm:t>
    </dgm:pt>
    <dgm:pt modelId="{059A2D1B-3324-410D-A1BE-51CF8AAEC7DD}" type="sibTrans" cxnId="{F2C6D4D6-47C4-45EB-9A11-8BC6F35956C9}">
      <dgm:prSet/>
      <dgm:spPr/>
      <dgm:t>
        <a:bodyPr/>
        <a:lstStyle/>
        <a:p>
          <a:endParaRPr lang="en-US"/>
        </a:p>
      </dgm:t>
    </dgm:pt>
    <dgm:pt modelId="{026F94A2-83F3-420C-85F8-75BF9A6B87E2}">
      <dgm:prSet/>
      <dgm:spPr/>
      <dgm:t>
        <a:bodyPr/>
        <a:lstStyle/>
        <a:p>
          <a:r>
            <a:rPr lang="fr-FR" dirty="0"/>
            <a:t>Objectif prise/perte de poids</a:t>
          </a:r>
          <a:endParaRPr lang="en-US" dirty="0"/>
        </a:p>
      </dgm:t>
    </dgm:pt>
    <dgm:pt modelId="{52D8CA9A-EF59-4278-874E-4637373002E4}" type="parTrans" cxnId="{804B2345-DF0F-4802-A983-26C1E9D4F2D2}">
      <dgm:prSet/>
      <dgm:spPr/>
      <dgm:t>
        <a:bodyPr/>
        <a:lstStyle/>
        <a:p>
          <a:endParaRPr lang="en-US"/>
        </a:p>
      </dgm:t>
    </dgm:pt>
    <dgm:pt modelId="{3680E64B-81E9-4177-9714-1FDA9FE872DA}" type="sibTrans" cxnId="{804B2345-DF0F-4802-A983-26C1E9D4F2D2}">
      <dgm:prSet/>
      <dgm:spPr/>
      <dgm:t>
        <a:bodyPr/>
        <a:lstStyle/>
        <a:p>
          <a:endParaRPr lang="en-US"/>
        </a:p>
      </dgm:t>
    </dgm:pt>
    <dgm:pt modelId="{1354BBAF-3E0B-4D4F-A0A6-DDF8F23B20E8}" type="pres">
      <dgm:prSet presAssocID="{CF0EE590-9E12-4BEA-BA64-C2EBD0ABA849}" presName="root" presStyleCnt="0">
        <dgm:presLayoutVars>
          <dgm:dir/>
          <dgm:resizeHandles val="exact"/>
        </dgm:presLayoutVars>
      </dgm:prSet>
      <dgm:spPr/>
    </dgm:pt>
    <dgm:pt modelId="{30B1CBEB-69AF-48C5-96E5-A5E8DBA9574A}" type="pres">
      <dgm:prSet presAssocID="{1511DFA0-1C67-407C-BB99-0BBB4880AFC4}" presName="compNode" presStyleCnt="0"/>
      <dgm:spPr/>
    </dgm:pt>
    <dgm:pt modelId="{6DDB83AB-D629-4DB6-A4A6-474BA0B598B8}" type="pres">
      <dgm:prSet presAssocID="{1511DFA0-1C67-407C-BB99-0BBB4880AFC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édical"/>
        </a:ext>
      </dgm:extLst>
    </dgm:pt>
    <dgm:pt modelId="{4C611483-F630-44B8-A6DA-5EE09EE5D897}" type="pres">
      <dgm:prSet presAssocID="{1511DFA0-1C67-407C-BB99-0BBB4880AFC4}" presName="spaceRect" presStyleCnt="0"/>
      <dgm:spPr/>
    </dgm:pt>
    <dgm:pt modelId="{8FA20A3C-6185-4E58-AA7B-ECB85919512E}" type="pres">
      <dgm:prSet presAssocID="{1511DFA0-1C67-407C-BB99-0BBB4880AFC4}" presName="textRect" presStyleLbl="revTx" presStyleIdx="0" presStyleCnt="4">
        <dgm:presLayoutVars>
          <dgm:chMax val="1"/>
          <dgm:chPref val="1"/>
        </dgm:presLayoutVars>
      </dgm:prSet>
      <dgm:spPr/>
    </dgm:pt>
    <dgm:pt modelId="{23DD2A3C-7313-4813-8B7A-AB1563B7B8E8}" type="pres">
      <dgm:prSet presAssocID="{FCF843A0-B94D-4B3B-B694-B8A4AD2F4E78}" presName="sibTrans" presStyleCnt="0"/>
      <dgm:spPr/>
    </dgm:pt>
    <dgm:pt modelId="{E536312F-2EDB-417C-B0B4-43D2CDAE8942}" type="pres">
      <dgm:prSet presAssocID="{3E6FD4CD-F8B5-4D4B-BE5C-EDBBA6BF6AF0}" presName="compNode" presStyleCnt="0"/>
      <dgm:spPr/>
    </dgm:pt>
    <dgm:pt modelId="{CE379809-0861-4B7F-B4DC-C34E6134AEE4}" type="pres">
      <dgm:prSet presAssocID="{3E6FD4CD-F8B5-4D4B-BE5C-EDBBA6BF6A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e"/>
        </a:ext>
      </dgm:extLst>
    </dgm:pt>
    <dgm:pt modelId="{83A8D775-4B85-458B-B073-F2D549BB8E1E}" type="pres">
      <dgm:prSet presAssocID="{3E6FD4CD-F8B5-4D4B-BE5C-EDBBA6BF6AF0}" presName="spaceRect" presStyleCnt="0"/>
      <dgm:spPr/>
    </dgm:pt>
    <dgm:pt modelId="{AB3A4A3F-D58C-4E1D-9801-E92A301829AB}" type="pres">
      <dgm:prSet presAssocID="{3E6FD4CD-F8B5-4D4B-BE5C-EDBBA6BF6AF0}" presName="textRect" presStyleLbl="revTx" presStyleIdx="1" presStyleCnt="4">
        <dgm:presLayoutVars>
          <dgm:chMax val="1"/>
          <dgm:chPref val="1"/>
        </dgm:presLayoutVars>
      </dgm:prSet>
      <dgm:spPr/>
    </dgm:pt>
    <dgm:pt modelId="{DBB2CA7D-5BAB-411B-947E-923E495A152B}" type="pres">
      <dgm:prSet presAssocID="{BEA6B316-BA1F-480B-ADD0-5E91620684F7}" presName="sibTrans" presStyleCnt="0"/>
      <dgm:spPr/>
    </dgm:pt>
    <dgm:pt modelId="{8A48AC80-10FE-4333-9C1D-2E15412E696F}" type="pres">
      <dgm:prSet presAssocID="{032906A6-06EB-48F2-B766-F5F3D42CFDA4}" presName="compNode" presStyleCnt="0"/>
      <dgm:spPr/>
    </dgm:pt>
    <dgm:pt modelId="{8EA28D86-6896-4E93-83DC-F26D66FEE184}" type="pres">
      <dgm:prSet presAssocID="{032906A6-06EB-48F2-B766-F5F3D42CFD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79410FE7-74EF-40F5-9E5A-49C7FC055A17}" type="pres">
      <dgm:prSet presAssocID="{032906A6-06EB-48F2-B766-F5F3D42CFDA4}" presName="spaceRect" presStyleCnt="0"/>
      <dgm:spPr/>
    </dgm:pt>
    <dgm:pt modelId="{9A694550-BA0E-4D72-956E-B582EB298F6C}" type="pres">
      <dgm:prSet presAssocID="{032906A6-06EB-48F2-B766-F5F3D42CFDA4}" presName="textRect" presStyleLbl="revTx" presStyleIdx="2" presStyleCnt="4">
        <dgm:presLayoutVars>
          <dgm:chMax val="1"/>
          <dgm:chPref val="1"/>
        </dgm:presLayoutVars>
      </dgm:prSet>
      <dgm:spPr/>
    </dgm:pt>
    <dgm:pt modelId="{841E87C2-2553-43FC-B91F-62D6F032AC81}" type="pres">
      <dgm:prSet presAssocID="{059A2D1B-3324-410D-A1BE-51CF8AAEC7DD}" presName="sibTrans" presStyleCnt="0"/>
      <dgm:spPr/>
    </dgm:pt>
    <dgm:pt modelId="{1EF373A8-7571-4BB4-968B-878F3E1B9619}" type="pres">
      <dgm:prSet presAssocID="{026F94A2-83F3-420C-85F8-75BF9A6B87E2}" presName="compNode" presStyleCnt="0"/>
      <dgm:spPr/>
    </dgm:pt>
    <dgm:pt modelId="{3723EB6B-9BEB-4A1E-A755-7C571749C2A0}" type="pres">
      <dgm:prSet presAssocID="{026F94A2-83F3-420C-85F8-75BF9A6B87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4EF1FF8-D0B8-4AB1-A6C8-21711958EE4B}" type="pres">
      <dgm:prSet presAssocID="{026F94A2-83F3-420C-85F8-75BF9A6B87E2}" presName="spaceRect" presStyleCnt="0"/>
      <dgm:spPr/>
    </dgm:pt>
    <dgm:pt modelId="{5069DD1D-59D8-42AB-A5A5-20957378F4C7}" type="pres">
      <dgm:prSet presAssocID="{026F94A2-83F3-420C-85F8-75BF9A6B87E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1EC410E-7167-4D0D-9BEA-EA9163D20AFC}" type="presOf" srcId="{032906A6-06EB-48F2-B766-F5F3D42CFDA4}" destId="{9A694550-BA0E-4D72-956E-B582EB298F6C}" srcOrd="0" destOrd="0" presId="urn:microsoft.com/office/officeart/2018/2/layout/IconLabelList"/>
    <dgm:cxn modelId="{DB70921D-79FE-4BC0-8341-FFBD84C63004}" srcId="{CF0EE590-9E12-4BEA-BA64-C2EBD0ABA849}" destId="{3E6FD4CD-F8B5-4D4B-BE5C-EDBBA6BF6AF0}" srcOrd="1" destOrd="0" parTransId="{A2243057-9B03-423F-9981-E5816C70D365}" sibTransId="{BEA6B316-BA1F-480B-ADD0-5E91620684F7}"/>
    <dgm:cxn modelId="{0B921F5C-F1E6-429C-A908-0F0E5933A31C}" type="presOf" srcId="{026F94A2-83F3-420C-85F8-75BF9A6B87E2}" destId="{5069DD1D-59D8-42AB-A5A5-20957378F4C7}" srcOrd="0" destOrd="0" presId="urn:microsoft.com/office/officeart/2018/2/layout/IconLabelList"/>
    <dgm:cxn modelId="{804B2345-DF0F-4802-A983-26C1E9D4F2D2}" srcId="{CF0EE590-9E12-4BEA-BA64-C2EBD0ABA849}" destId="{026F94A2-83F3-420C-85F8-75BF9A6B87E2}" srcOrd="3" destOrd="0" parTransId="{52D8CA9A-EF59-4278-874E-4637373002E4}" sibTransId="{3680E64B-81E9-4177-9714-1FDA9FE872DA}"/>
    <dgm:cxn modelId="{7FD16454-9CE4-4B7A-87C7-A05BB1AF77C2}" srcId="{CF0EE590-9E12-4BEA-BA64-C2EBD0ABA849}" destId="{1511DFA0-1C67-407C-BB99-0BBB4880AFC4}" srcOrd="0" destOrd="0" parTransId="{AD3AFCD7-D8A1-404F-8AEB-40E1E26F5093}" sibTransId="{FCF843A0-B94D-4B3B-B694-B8A4AD2F4E78}"/>
    <dgm:cxn modelId="{CF68E479-EA67-44FC-A328-61EC10B38759}" type="presOf" srcId="{3E6FD4CD-F8B5-4D4B-BE5C-EDBBA6BF6AF0}" destId="{AB3A4A3F-D58C-4E1D-9801-E92A301829AB}" srcOrd="0" destOrd="0" presId="urn:microsoft.com/office/officeart/2018/2/layout/IconLabelList"/>
    <dgm:cxn modelId="{F2C6D4D6-47C4-45EB-9A11-8BC6F35956C9}" srcId="{CF0EE590-9E12-4BEA-BA64-C2EBD0ABA849}" destId="{032906A6-06EB-48F2-B766-F5F3D42CFDA4}" srcOrd="2" destOrd="0" parTransId="{B7761B74-028A-431F-922A-91A841846A36}" sibTransId="{059A2D1B-3324-410D-A1BE-51CF8AAEC7DD}"/>
    <dgm:cxn modelId="{F0E9C9E4-B4D0-4367-877D-E06718920EB5}" type="presOf" srcId="{1511DFA0-1C67-407C-BB99-0BBB4880AFC4}" destId="{8FA20A3C-6185-4E58-AA7B-ECB85919512E}" srcOrd="0" destOrd="0" presId="urn:microsoft.com/office/officeart/2018/2/layout/IconLabelList"/>
    <dgm:cxn modelId="{DCD0ABE6-99FA-477C-8E65-F876CD07DE36}" type="presOf" srcId="{CF0EE590-9E12-4BEA-BA64-C2EBD0ABA849}" destId="{1354BBAF-3E0B-4D4F-A0A6-DDF8F23B20E8}" srcOrd="0" destOrd="0" presId="urn:microsoft.com/office/officeart/2018/2/layout/IconLabelList"/>
    <dgm:cxn modelId="{DF20CAED-951E-4A80-A2F2-94A62B3ACD3C}" type="presParOf" srcId="{1354BBAF-3E0B-4D4F-A0A6-DDF8F23B20E8}" destId="{30B1CBEB-69AF-48C5-96E5-A5E8DBA9574A}" srcOrd="0" destOrd="0" presId="urn:microsoft.com/office/officeart/2018/2/layout/IconLabelList"/>
    <dgm:cxn modelId="{114D66E9-B9E6-43AC-A6FC-40CCF5F0E239}" type="presParOf" srcId="{30B1CBEB-69AF-48C5-96E5-A5E8DBA9574A}" destId="{6DDB83AB-D629-4DB6-A4A6-474BA0B598B8}" srcOrd="0" destOrd="0" presId="urn:microsoft.com/office/officeart/2018/2/layout/IconLabelList"/>
    <dgm:cxn modelId="{645D73DD-8B60-4C04-A56F-BC499487A3A7}" type="presParOf" srcId="{30B1CBEB-69AF-48C5-96E5-A5E8DBA9574A}" destId="{4C611483-F630-44B8-A6DA-5EE09EE5D897}" srcOrd="1" destOrd="0" presId="urn:microsoft.com/office/officeart/2018/2/layout/IconLabelList"/>
    <dgm:cxn modelId="{B2BB411E-C391-4314-B37F-5789AA453C89}" type="presParOf" srcId="{30B1CBEB-69AF-48C5-96E5-A5E8DBA9574A}" destId="{8FA20A3C-6185-4E58-AA7B-ECB85919512E}" srcOrd="2" destOrd="0" presId="urn:microsoft.com/office/officeart/2018/2/layout/IconLabelList"/>
    <dgm:cxn modelId="{BDB716D0-9F9D-4019-AF61-0189D8A36B1F}" type="presParOf" srcId="{1354BBAF-3E0B-4D4F-A0A6-DDF8F23B20E8}" destId="{23DD2A3C-7313-4813-8B7A-AB1563B7B8E8}" srcOrd="1" destOrd="0" presId="urn:microsoft.com/office/officeart/2018/2/layout/IconLabelList"/>
    <dgm:cxn modelId="{454E733A-A896-4DF6-BBCB-CDAB7942D806}" type="presParOf" srcId="{1354BBAF-3E0B-4D4F-A0A6-DDF8F23B20E8}" destId="{E536312F-2EDB-417C-B0B4-43D2CDAE8942}" srcOrd="2" destOrd="0" presId="urn:microsoft.com/office/officeart/2018/2/layout/IconLabelList"/>
    <dgm:cxn modelId="{10A32FB6-6F7B-4740-B517-1E3A037717CA}" type="presParOf" srcId="{E536312F-2EDB-417C-B0B4-43D2CDAE8942}" destId="{CE379809-0861-4B7F-B4DC-C34E6134AEE4}" srcOrd="0" destOrd="0" presId="urn:microsoft.com/office/officeart/2018/2/layout/IconLabelList"/>
    <dgm:cxn modelId="{3C7D04C7-1BAC-4612-844A-FF8D9932095D}" type="presParOf" srcId="{E536312F-2EDB-417C-B0B4-43D2CDAE8942}" destId="{83A8D775-4B85-458B-B073-F2D549BB8E1E}" srcOrd="1" destOrd="0" presId="urn:microsoft.com/office/officeart/2018/2/layout/IconLabelList"/>
    <dgm:cxn modelId="{C4D03BAC-0F6C-47E1-AC81-C31C965AC08A}" type="presParOf" srcId="{E536312F-2EDB-417C-B0B4-43D2CDAE8942}" destId="{AB3A4A3F-D58C-4E1D-9801-E92A301829AB}" srcOrd="2" destOrd="0" presId="urn:microsoft.com/office/officeart/2018/2/layout/IconLabelList"/>
    <dgm:cxn modelId="{D2EF7216-C99E-460C-9A80-B6D88A3E2752}" type="presParOf" srcId="{1354BBAF-3E0B-4D4F-A0A6-DDF8F23B20E8}" destId="{DBB2CA7D-5BAB-411B-947E-923E495A152B}" srcOrd="3" destOrd="0" presId="urn:microsoft.com/office/officeart/2018/2/layout/IconLabelList"/>
    <dgm:cxn modelId="{BA5F5BC6-6200-4765-8F2B-1B1B25FBD319}" type="presParOf" srcId="{1354BBAF-3E0B-4D4F-A0A6-DDF8F23B20E8}" destId="{8A48AC80-10FE-4333-9C1D-2E15412E696F}" srcOrd="4" destOrd="0" presId="urn:microsoft.com/office/officeart/2018/2/layout/IconLabelList"/>
    <dgm:cxn modelId="{2712281D-CF15-4669-B5D6-79EBD013A073}" type="presParOf" srcId="{8A48AC80-10FE-4333-9C1D-2E15412E696F}" destId="{8EA28D86-6896-4E93-83DC-F26D66FEE184}" srcOrd="0" destOrd="0" presId="urn:microsoft.com/office/officeart/2018/2/layout/IconLabelList"/>
    <dgm:cxn modelId="{14C60A71-BA38-4B4F-8934-61D4A99292A0}" type="presParOf" srcId="{8A48AC80-10FE-4333-9C1D-2E15412E696F}" destId="{79410FE7-74EF-40F5-9E5A-49C7FC055A17}" srcOrd="1" destOrd="0" presId="urn:microsoft.com/office/officeart/2018/2/layout/IconLabelList"/>
    <dgm:cxn modelId="{B018B6A0-2D51-43FB-97D1-17980133D7CD}" type="presParOf" srcId="{8A48AC80-10FE-4333-9C1D-2E15412E696F}" destId="{9A694550-BA0E-4D72-956E-B582EB298F6C}" srcOrd="2" destOrd="0" presId="urn:microsoft.com/office/officeart/2018/2/layout/IconLabelList"/>
    <dgm:cxn modelId="{8D550973-122E-4592-9C1D-FF9686199B21}" type="presParOf" srcId="{1354BBAF-3E0B-4D4F-A0A6-DDF8F23B20E8}" destId="{841E87C2-2553-43FC-B91F-62D6F032AC81}" srcOrd="5" destOrd="0" presId="urn:microsoft.com/office/officeart/2018/2/layout/IconLabelList"/>
    <dgm:cxn modelId="{7DA16E1E-F1CB-4BD2-B2F2-5B86DA331F6A}" type="presParOf" srcId="{1354BBAF-3E0B-4D4F-A0A6-DDF8F23B20E8}" destId="{1EF373A8-7571-4BB4-968B-878F3E1B9619}" srcOrd="6" destOrd="0" presId="urn:microsoft.com/office/officeart/2018/2/layout/IconLabelList"/>
    <dgm:cxn modelId="{FDD63475-84CC-43B1-86AC-EE20C8C27C03}" type="presParOf" srcId="{1EF373A8-7571-4BB4-968B-878F3E1B9619}" destId="{3723EB6B-9BEB-4A1E-A755-7C571749C2A0}" srcOrd="0" destOrd="0" presId="urn:microsoft.com/office/officeart/2018/2/layout/IconLabelList"/>
    <dgm:cxn modelId="{9DBB6DF2-69B5-4EC9-9E7E-103A799F4F58}" type="presParOf" srcId="{1EF373A8-7571-4BB4-968B-878F3E1B9619}" destId="{C4EF1FF8-D0B8-4AB1-A6C8-21711958EE4B}" srcOrd="1" destOrd="0" presId="urn:microsoft.com/office/officeart/2018/2/layout/IconLabelList"/>
    <dgm:cxn modelId="{7ED9E633-0A31-4F59-88FD-4681AC4BB209}" type="presParOf" srcId="{1EF373A8-7571-4BB4-968B-878F3E1B9619}" destId="{5069DD1D-59D8-42AB-A5A5-20957378F4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BC6181-5323-4814-9FE0-4F5C6F3E767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F04733-1DDF-4F56-AC2E-341FFD579D9A}">
      <dgm:prSet/>
      <dgm:spPr/>
      <dgm:t>
        <a:bodyPr/>
        <a:lstStyle/>
        <a:p>
          <a:r>
            <a:rPr lang="fr-FR" dirty="0"/>
            <a:t>Suppression des colonnes sans intérêt (</a:t>
          </a:r>
          <a:r>
            <a:rPr lang="fr-FR" dirty="0" err="1"/>
            <a:t>creator</a:t>
          </a:r>
          <a:r>
            <a:rPr lang="fr-FR" dirty="0"/>
            <a:t>, country, </a:t>
          </a:r>
          <a:r>
            <a:rPr lang="fr-FR" dirty="0" err="1"/>
            <a:t>generic</a:t>
          </a:r>
          <a:r>
            <a:rPr lang="fr-FR" dirty="0"/>
            <a:t> </a:t>
          </a:r>
          <a:r>
            <a:rPr lang="fr-FR" dirty="0" err="1"/>
            <a:t>name</a:t>
          </a:r>
          <a:r>
            <a:rPr lang="fr-FR" dirty="0"/>
            <a:t> …)</a:t>
          </a:r>
          <a:endParaRPr lang="en-US" dirty="0"/>
        </a:p>
      </dgm:t>
    </dgm:pt>
    <dgm:pt modelId="{EB122AFF-EEF4-4E40-AC36-CF2050C8D2DB}" type="parTrans" cxnId="{BC31ACD2-63D1-4698-BF65-E8725CC1103E}">
      <dgm:prSet/>
      <dgm:spPr/>
      <dgm:t>
        <a:bodyPr/>
        <a:lstStyle/>
        <a:p>
          <a:endParaRPr lang="en-US"/>
        </a:p>
      </dgm:t>
    </dgm:pt>
    <dgm:pt modelId="{F3B26D13-A76C-4E91-8A09-70D71205BF27}" type="sibTrans" cxnId="{BC31ACD2-63D1-4698-BF65-E8725CC1103E}">
      <dgm:prSet/>
      <dgm:spPr/>
      <dgm:t>
        <a:bodyPr/>
        <a:lstStyle/>
        <a:p>
          <a:endParaRPr lang="en-US"/>
        </a:p>
      </dgm:t>
    </dgm:pt>
    <dgm:pt modelId="{5225CFA7-C5FB-4DAF-A85E-0C003E41D7E7}">
      <dgm:prSet/>
      <dgm:spPr/>
      <dgm:t>
        <a:bodyPr/>
        <a:lstStyle/>
        <a:p>
          <a:r>
            <a:rPr lang="fr-FR"/>
            <a:t>Matrice des corrélations</a:t>
          </a:r>
          <a:endParaRPr lang="en-US"/>
        </a:p>
      </dgm:t>
    </dgm:pt>
    <dgm:pt modelId="{CE01EF20-7D27-42C0-9A13-DE1F4A0450FC}" type="parTrans" cxnId="{4A89914E-6450-43E1-81FD-8432C812E644}">
      <dgm:prSet/>
      <dgm:spPr/>
      <dgm:t>
        <a:bodyPr/>
        <a:lstStyle/>
        <a:p>
          <a:endParaRPr lang="en-US"/>
        </a:p>
      </dgm:t>
    </dgm:pt>
    <dgm:pt modelId="{9B88160B-0344-496B-B634-7D5DBF47F7F9}" type="sibTrans" cxnId="{4A89914E-6450-43E1-81FD-8432C812E644}">
      <dgm:prSet/>
      <dgm:spPr/>
      <dgm:t>
        <a:bodyPr/>
        <a:lstStyle/>
        <a:p>
          <a:endParaRPr lang="en-US"/>
        </a:p>
      </dgm:t>
    </dgm:pt>
    <dgm:pt modelId="{AAEC0E13-999A-4FD3-85AB-23DC74272521}">
      <dgm:prSet/>
      <dgm:spPr/>
      <dgm:t>
        <a:bodyPr/>
        <a:lstStyle/>
        <a:p>
          <a:r>
            <a:rPr lang="fr-FR" dirty="0"/>
            <a:t>Suppression variable corrélée (sodium vs </a:t>
          </a:r>
          <a:r>
            <a:rPr lang="fr-FR" dirty="0" err="1"/>
            <a:t>salt</a:t>
          </a:r>
          <a:r>
            <a:rPr lang="fr-FR" dirty="0"/>
            <a:t>)</a:t>
          </a:r>
        </a:p>
        <a:p>
          <a:r>
            <a:rPr lang="en-US" dirty="0"/>
            <a:t>13 </a:t>
          </a:r>
          <a:r>
            <a:rPr lang="en-US" dirty="0" err="1"/>
            <a:t>colonnes</a:t>
          </a:r>
          <a:endParaRPr lang="en-US" dirty="0"/>
        </a:p>
      </dgm:t>
    </dgm:pt>
    <dgm:pt modelId="{B534C68A-CF3A-4F37-8BDC-73B3BAC88835}" type="parTrans" cxnId="{26AE46CE-23EA-4CBD-A62B-A5D6714847FB}">
      <dgm:prSet/>
      <dgm:spPr/>
      <dgm:t>
        <a:bodyPr/>
        <a:lstStyle/>
        <a:p>
          <a:endParaRPr lang="en-US"/>
        </a:p>
      </dgm:t>
    </dgm:pt>
    <dgm:pt modelId="{99E9CB0E-3C98-4F94-AD9C-2AC8B0DF691A}" type="sibTrans" cxnId="{26AE46CE-23EA-4CBD-A62B-A5D6714847FB}">
      <dgm:prSet/>
      <dgm:spPr/>
      <dgm:t>
        <a:bodyPr/>
        <a:lstStyle/>
        <a:p>
          <a:endParaRPr lang="en-US"/>
        </a:p>
      </dgm:t>
    </dgm:pt>
    <dgm:pt modelId="{1EEF8658-5539-467C-85DD-42E071F531C5}" type="pres">
      <dgm:prSet presAssocID="{BEBC6181-5323-4814-9FE0-4F5C6F3E7679}" presName="outerComposite" presStyleCnt="0">
        <dgm:presLayoutVars>
          <dgm:chMax val="5"/>
          <dgm:dir/>
          <dgm:resizeHandles val="exact"/>
        </dgm:presLayoutVars>
      </dgm:prSet>
      <dgm:spPr/>
    </dgm:pt>
    <dgm:pt modelId="{D148C85B-DCFF-4945-947F-3311D0A6EC8F}" type="pres">
      <dgm:prSet presAssocID="{BEBC6181-5323-4814-9FE0-4F5C6F3E7679}" presName="dummyMaxCanvas" presStyleCnt="0">
        <dgm:presLayoutVars/>
      </dgm:prSet>
      <dgm:spPr/>
    </dgm:pt>
    <dgm:pt modelId="{5974D23C-7147-44B0-B5DB-6FE893DDAE59}" type="pres">
      <dgm:prSet presAssocID="{BEBC6181-5323-4814-9FE0-4F5C6F3E7679}" presName="ThreeNodes_1" presStyleLbl="node1" presStyleIdx="0" presStyleCnt="3">
        <dgm:presLayoutVars>
          <dgm:bulletEnabled val="1"/>
        </dgm:presLayoutVars>
      </dgm:prSet>
      <dgm:spPr/>
    </dgm:pt>
    <dgm:pt modelId="{0EFDEF67-F6D3-446B-A456-A8CD16C52087}" type="pres">
      <dgm:prSet presAssocID="{BEBC6181-5323-4814-9FE0-4F5C6F3E7679}" presName="ThreeNodes_2" presStyleLbl="node1" presStyleIdx="1" presStyleCnt="3">
        <dgm:presLayoutVars>
          <dgm:bulletEnabled val="1"/>
        </dgm:presLayoutVars>
      </dgm:prSet>
      <dgm:spPr/>
    </dgm:pt>
    <dgm:pt modelId="{035C0E84-77FB-4DE5-A63B-93FDE0B6FFE6}" type="pres">
      <dgm:prSet presAssocID="{BEBC6181-5323-4814-9FE0-4F5C6F3E7679}" presName="ThreeNodes_3" presStyleLbl="node1" presStyleIdx="2" presStyleCnt="3">
        <dgm:presLayoutVars>
          <dgm:bulletEnabled val="1"/>
        </dgm:presLayoutVars>
      </dgm:prSet>
      <dgm:spPr/>
    </dgm:pt>
    <dgm:pt modelId="{40AEFD7E-AAE2-4A11-9896-4CAB9D270DB6}" type="pres">
      <dgm:prSet presAssocID="{BEBC6181-5323-4814-9FE0-4F5C6F3E7679}" presName="ThreeConn_1-2" presStyleLbl="fgAccFollowNode1" presStyleIdx="0" presStyleCnt="2">
        <dgm:presLayoutVars>
          <dgm:bulletEnabled val="1"/>
        </dgm:presLayoutVars>
      </dgm:prSet>
      <dgm:spPr/>
    </dgm:pt>
    <dgm:pt modelId="{17D7838C-AA0D-4ACE-A7A2-BF26A2C128AC}" type="pres">
      <dgm:prSet presAssocID="{BEBC6181-5323-4814-9FE0-4F5C6F3E7679}" presName="ThreeConn_2-3" presStyleLbl="fgAccFollowNode1" presStyleIdx="1" presStyleCnt="2">
        <dgm:presLayoutVars>
          <dgm:bulletEnabled val="1"/>
        </dgm:presLayoutVars>
      </dgm:prSet>
      <dgm:spPr/>
    </dgm:pt>
    <dgm:pt modelId="{95FCF57F-4386-4D40-B11E-73A7792630C0}" type="pres">
      <dgm:prSet presAssocID="{BEBC6181-5323-4814-9FE0-4F5C6F3E7679}" presName="ThreeNodes_1_text" presStyleLbl="node1" presStyleIdx="2" presStyleCnt="3">
        <dgm:presLayoutVars>
          <dgm:bulletEnabled val="1"/>
        </dgm:presLayoutVars>
      </dgm:prSet>
      <dgm:spPr/>
    </dgm:pt>
    <dgm:pt modelId="{3CEBB3A4-9E14-4A6F-8D1A-7B3F435485A8}" type="pres">
      <dgm:prSet presAssocID="{BEBC6181-5323-4814-9FE0-4F5C6F3E7679}" presName="ThreeNodes_2_text" presStyleLbl="node1" presStyleIdx="2" presStyleCnt="3">
        <dgm:presLayoutVars>
          <dgm:bulletEnabled val="1"/>
        </dgm:presLayoutVars>
      </dgm:prSet>
      <dgm:spPr/>
    </dgm:pt>
    <dgm:pt modelId="{3F340C96-2D16-4C5C-8CD8-B59DF2DE9DF0}" type="pres">
      <dgm:prSet presAssocID="{BEBC6181-5323-4814-9FE0-4F5C6F3E767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3B1481E-6EFD-403C-BB54-8515295ABB31}" type="presOf" srcId="{AAEC0E13-999A-4FD3-85AB-23DC74272521}" destId="{035C0E84-77FB-4DE5-A63B-93FDE0B6FFE6}" srcOrd="0" destOrd="0" presId="urn:microsoft.com/office/officeart/2005/8/layout/vProcess5"/>
    <dgm:cxn modelId="{17D8EA47-C264-4EE7-AE19-7622E1086BC5}" type="presOf" srcId="{5225CFA7-C5FB-4DAF-A85E-0C003E41D7E7}" destId="{3CEBB3A4-9E14-4A6F-8D1A-7B3F435485A8}" srcOrd="1" destOrd="0" presId="urn:microsoft.com/office/officeart/2005/8/layout/vProcess5"/>
    <dgm:cxn modelId="{4A89914E-6450-43E1-81FD-8432C812E644}" srcId="{BEBC6181-5323-4814-9FE0-4F5C6F3E7679}" destId="{5225CFA7-C5FB-4DAF-A85E-0C003E41D7E7}" srcOrd="1" destOrd="0" parTransId="{CE01EF20-7D27-42C0-9A13-DE1F4A0450FC}" sibTransId="{9B88160B-0344-496B-B634-7D5DBF47F7F9}"/>
    <dgm:cxn modelId="{03BB0B50-AB8F-431C-9281-FB9A0DE2709A}" type="presOf" srcId="{19F04733-1DDF-4F56-AC2E-341FFD579D9A}" destId="{5974D23C-7147-44B0-B5DB-6FE893DDAE59}" srcOrd="0" destOrd="0" presId="urn:microsoft.com/office/officeart/2005/8/layout/vProcess5"/>
    <dgm:cxn modelId="{B9706D79-8893-49E2-8732-28B8F81F57C0}" type="presOf" srcId="{9B88160B-0344-496B-B634-7D5DBF47F7F9}" destId="{17D7838C-AA0D-4ACE-A7A2-BF26A2C128AC}" srcOrd="0" destOrd="0" presId="urn:microsoft.com/office/officeart/2005/8/layout/vProcess5"/>
    <dgm:cxn modelId="{6E8EEF5A-EFF0-476E-ACDB-3900E72F4CC2}" type="presOf" srcId="{19F04733-1DDF-4F56-AC2E-341FFD579D9A}" destId="{95FCF57F-4386-4D40-B11E-73A7792630C0}" srcOrd="1" destOrd="0" presId="urn:microsoft.com/office/officeart/2005/8/layout/vProcess5"/>
    <dgm:cxn modelId="{64F9839B-9012-405C-80F4-4134405FC90C}" type="presOf" srcId="{5225CFA7-C5FB-4DAF-A85E-0C003E41D7E7}" destId="{0EFDEF67-F6D3-446B-A456-A8CD16C52087}" srcOrd="0" destOrd="0" presId="urn:microsoft.com/office/officeart/2005/8/layout/vProcess5"/>
    <dgm:cxn modelId="{FA28079E-8FCD-4A4A-916C-B4FEA2377A7D}" type="presOf" srcId="{BEBC6181-5323-4814-9FE0-4F5C6F3E7679}" destId="{1EEF8658-5539-467C-85DD-42E071F531C5}" srcOrd="0" destOrd="0" presId="urn:microsoft.com/office/officeart/2005/8/layout/vProcess5"/>
    <dgm:cxn modelId="{167CB2B6-8D01-467E-8B58-AC49005CAF98}" type="presOf" srcId="{AAEC0E13-999A-4FD3-85AB-23DC74272521}" destId="{3F340C96-2D16-4C5C-8CD8-B59DF2DE9DF0}" srcOrd="1" destOrd="0" presId="urn:microsoft.com/office/officeart/2005/8/layout/vProcess5"/>
    <dgm:cxn modelId="{26AE46CE-23EA-4CBD-A62B-A5D6714847FB}" srcId="{BEBC6181-5323-4814-9FE0-4F5C6F3E7679}" destId="{AAEC0E13-999A-4FD3-85AB-23DC74272521}" srcOrd="2" destOrd="0" parTransId="{B534C68A-CF3A-4F37-8BDC-73B3BAC88835}" sibTransId="{99E9CB0E-3C98-4F94-AD9C-2AC8B0DF691A}"/>
    <dgm:cxn modelId="{BC31ACD2-63D1-4698-BF65-E8725CC1103E}" srcId="{BEBC6181-5323-4814-9FE0-4F5C6F3E7679}" destId="{19F04733-1DDF-4F56-AC2E-341FFD579D9A}" srcOrd="0" destOrd="0" parTransId="{EB122AFF-EEF4-4E40-AC36-CF2050C8D2DB}" sibTransId="{F3B26D13-A76C-4E91-8A09-70D71205BF27}"/>
    <dgm:cxn modelId="{8A0AEDD2-12B3-4691-8929-4B27018E470F}" type="presOf" srcId="{F3B26D13-A76C-4E91-8A09-70D71205BF27}" destId="{40AEFD7E-AAE2-4A11-9896-4CAB9D270DB6}" srcOrd="0" destOrd="0" presId="urn:microsoft.com/office/officeart/2005/8/layout/vProcess5"/>
    <dgm:cxn modelId="{57552D1D-CC72-4965-8C4B-EAFC23AAE48B}" type="presParOf" srcId="{1EEF8658-5539-467C-85DD-42E071F531C5}" destId="{D148C85B-DCFF-4945-947F-3311D0A6EC8F}" srcOrd="0" destOrd="0" presId="urn:microsoft.com/office/officeart/2005/8/layout/vProcess5"/>
    <dgm:cxn modelId="{06A90C34-A85D-4B5E-A6EB-92E65FA48046}" type="presParOf" srcId="{1EEF8658-5539-467C-85DD-42E071F531C5}" destId="{5974D23C-7147-44B0-B5DB-6FE893DDAE59}" srcOrd="1" destOrd="0" presId="urn:microsoft.com/office/officeart/2005/8/layout/vProcess5"/>
    <dgm:cxn modelId="{7B39A6E2-6D28-4516-B93E-9FDDE10A9590}" type="presParOf" srcId="{1EEF8658-5539-467C-85DD-42E071F531C5}" destId="{0EFDEF67-F6D3-446B-A456-A8CD16C52087}" srcOrd="2" destOrd="0" presId="urn:microsoft.com/office/officeart/2005/8/layout/vProcess5"/>
    <dgm:cxn modelId="{5ADE1BEB-813A-4EC2-A0AF-26F44570D983}" type="presParOf" srcId="{1EEF8658-5539-467C-85DD-42E071F531C5}" destId="{035C0E84-77FB-4DE5-A63B-93FDE0B6FFE6}" srcOrd="3" destOrd="0" presId="urn:microsoft.com/office/officeart/2005/8/layout/vProcess5"/>
    <dgm:cxn modelId="{C487EC87-22E2-4059-87EF-E84CD5DB61A7}" type="presParOf" srcId="{1EEF8658-5539-467C-85DD-42E071F531C5}" destId="{40AEFD7E-AAE2-4A11-9896-4CAB9D270DB6}" srcOrd="4" destOrd="0" presId="urn:microsoft.com/office/officeart/2005/8/layout/vProcess5"/>
    <dgm:cxn modelId="{7FA9B113-5EAB-4F22-BE9C-329FABD1D4FD}" type="presParOf" srcId="{1EEF8658-5539-467C-85DD-42E071F531C5}" destId="{17D7838C-AA0D-4ACE-A7A2-BF26A2C128AC}" srcOrd="5" destOrd="0" presId="urn:microsoft.com/office/officeart/2005/8/layout/vProcess5"/>
    <dgm:cxn modelId="{5EAAB25F-3425-4FF2-9E0E-7CA6C5CABE35}" type="presParOf" srcId="{1EEF8658-5539-467C-85DD-42E071F531C5}" destId="{95FCF57F-4386-4D40-B11E-73A7792630C0}" srcOrd="6" destOrd="0" presId="urn:microsoft.com/office/officeart/2005/8/layout/vProcess5"/>
    <dgm:cxn modelId="{2026B09A-98BF-4D66-8C42-084497DA3E27}" type="presParOf" srcId="{1EEF8658-5539-467C-85DD-42E071F531C5}" destId="{3CEBB3A4-9E14-4A6F-8D1A-7B3F435485A8}" srcOrd="7" destOrd="0" presId="urn:microsoft.com/office/officeart/2005/8/layout/vProcess5"/>
    <dgm:cxn modelId="{5F63D6BA-A19E-4F9C-8DE2-0205AFC3079D}" type="presParOf" srcId="{1EEF8658-5539-467C-85DD-42E071F531C5}" destId="{3F340C96-2D16-4C5C-8CD8-B59DF2DE9D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3B113-070C-4973-BAD4-C14A8846B42C}">
      <dsp:nvSpPr>
        <dsp:cNvPr id="0" name=""/>
        <dsp:cNvSpPr/>
      </dsp:nvSpPr>
      <dsp:spPr>
        <a:xfrm>
          <a:off x="0" y="30723"/>
          <a:ext cx="5210615" cy="8897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Repérer les variables intéressantes </a:t>
          </a:r>
          <a:endParaRPr lang="en-US" sz="2400" kern="1200"/>
        </a:p>
      </dsp:txBody>
      <dsp:txXfrm>
        <a:off x="43436" y="74159"/>
        <a:ext cx="5123743" cy="802912"/>
      </dsp:txXfrm>
    </dsp:sp>
    <dsp:sp modelId="{D818CED6-C19D-4360-8E75-BB9914E8DA32}">
      <dsp:nvSpPr>
        <dsp:cNvPr id="0" name=""/>
        <dsp:cNvSpPr/>
      </dsp:nvSpPr>
      <dsp:spPr>
        <a:xfrm>
          <a:off x="0" y="989628"/>
          <a:ext cx="5210615" cy="889784"/>
        </a:xfrm>
        <a:prstGeom prst="roundRect">
          <a:avLst/>
        </a:prstGeom>
        <a:solidFill>
          <a:schemeClr val="accent2">
            <a:hueOff val="-5129150"/>
            <a:satOff val="3814"/>
            <a:lumOff val="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Nettoyage des données (données manquantes, données aberrantes)</a:t>
          </a:r>
          <a:endParaRPr lang="en-US" sz="2400" kern="1200"/>
        </a:p>
      </dsp:txBody>
      <dsp:txXfrm>
        <a:off x="43436" y="1033064"/>
        <a:ext cx="5123743" cy="802912"/>
      </dsp:txXfrm>
    </dsp:sp>
    <dsp:sp modelId="{AD85E5B9-B131-400C-8F1A-697C84C041DD}">
      <dsp:nvSpPr>
        <dsp:cNvPr id="0" name=""/>
        <dsp:cNvSpPr/>
      </dsp:nvSpPr>
      <dsp:spPr>
        <a:xfrm>
          <a:off x="0" y="1948533"/>
          <a:ext cx="5210615" cy="889784"/>
        </a:xfrm>
        <a:prstGeom prst="roundRect">
          <a:avLst/>
        </a:prstGeom>
        <a:solidFill>
          <a:schemeClr val="accent2">
            <a:hueOff val="-10258300"/>
            <a:satOff val="7627"/>
            <a:lumOff val="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Analyse univariée, bivariée et multivariée</a:t>
          </a:r>
          <a:endParaRPr lang="en-US" sz="2400" kern="1200"/>
        </a:p>
      </dsp:txBody>
      <dsp:txXfrm>
        <a:off x="43436" y="1991969"/>
        <a:ext cx="5123743" cy="802912"/>
      </dsp:txXfrm>
    </dsp:sp>
    <dsp:sp modelId="{B4E1B6EA-A62E-4B86-AB14-60852640CB1F}">
      <dsp:nvSpPr>
        <dsp:cNvPr id="0" name=""/>
        <dsp:cNvSpPr/>
      </dsp:nvSpPr>
      <dsp:spPr>
        <a:xfrm>
          <a:off x="0" y="2907438"/>
          <a:ext cx="5210615" cy="889784"/>
        </a:xfrm>
        <a:prstGeom prst="roundRect">
          <a:avLst/>
        </a:prstGeom>
        <a:solidFill>
          <a:schemeClr val="accent2">
            <a:hueOff val="-15387449"/>
            <a:satOff val="11441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Visualisation pour appuyer les propos </a:t>
          </a:r>
          <a:endParaRPr lang="en-US" sz="2400" kern="1200"/>
        </a:p>
      </dsp:txBody>
      <dsp:txXfrm>
        <a:off x="43436" y="2950874"/>
        <a:ext cx="5123743" cy="802912"/>
      </dsp:txXfrm>
    </dsp:sp>
    <dsp:sp modelId="{3CF766C9-7364-4F67-A3E3-5C785BA58DC6}">
      <dsp:nvSpPr>
        <dsp:cNvPr id="0" name=""/>
        <dsp:cNvSpPr/>
      </dsp:nvSpPr>
      <dsp:spPr>
        <a:xfrm>
          <a:off x="0" y="3866343"/>
          <a:ext cx="5210615" cy="889784"/>
        </a:xfrm>
        <a:prstGeom prst="roundRect">
          <a:avLst/>
        </a:prstGeom>
        <a:solidFill>
          <a:schemeClr val="accent2">
            <a:hueOff val="-20516600"/>
            <a:satOff val="15255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Presentation de l’application</a:t>
          </a:r>
          <a:endParaRPr lang="en-US" sz="2400" kern="1200"/>
        </a:p>
      </dsp:txBody>
      <dsp:txXfrm>
        <a:off x="43436" y="3909779"/>
        <a:ext cx="5123743" cy="802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B83AB-D629-4DB6-A4A6-474BA0B598B8}">
      <dsp:nvSpPr>
        <dsp:cNvPr id="0" name=""/>
        <dsp:cNvSpPr/>
      </dsp:nvSpPr>
      <dsp:spPr>
        <a:xfrm>
          <a:off x="972143" y="700054"/>
          <a:ext cx="927205" cy="927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20A3C-6185-4E58-AA7B-ECB85919512E}">
      <dsp:nvSpPr>
        <dsp:cNvPr id="0" name=""/>
        <dsp:cNvSpPr/>
      </dsp:nvSpPr>
      <dsp:spPr>
        <a:xfrm>
          <a:off x="405517" y="1918111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Aide à la décision</a:t>
          </a:r>
          <a:endParaRPr lang="en-US" sz="2000" kern="1200"/>
        </a:p>
      </dsp:txBody>
      <dsp:txXfrm>
        <a:off x="405517" y="1918111"/>
        <a:ext cx="2060456" cy="720000"/>
      </dsp:txXfrm>
    </dsp:sp>
    <dsp:sp modelId="{CE379809-0861-4B7F-B4DC-C34E6134AEE4}">
      <dsp:nvSpPr>
        <dsp:cNvPr id="0" name=""/>
        <dsp:cNvSpPr/>
      </dsp:nvSpPr>
      <dsp:spPr>
        <a:xfrm>
          <a:off x="3393179" y="700054"/>
          <a:ext cx="927205" cy="927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A4A3F-D58C-4E1D-9801-E92A301829AB}">
      <dsp:nvSpPr>
        <dsp:cNvPr id="0" name=""/>
        <dsp:cNvSpPr/>
      </dsp:nvSpPr>
      <dsp:spPr>
        <a:xfrm>
          <a:off x="2826553" y="1918111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Faciliter la vie des utilisateurs </a:t>
          </a:r>
          <a:endParaRPr lang="en-US" sz="2000" kern="1200"/>
        </a:p>
      </dsp:txBody>
      <dsp:txXfrm>
        <a:off x="2826553" y="1918111"/>
        <a:ext cx="2060456" cy="720000"/>
      </dsp:txXfrm>
    </dsp:sp>
    <dsp:sp modelId="{8EA28D86-6896-4E93-83DC-F26D66FEE184}">
      <dsp:nvSpPr>
        <dsp:cNvPr id="0" name=""/>
        <dsp:cNvSpPr/>
      </dsp:nvSpPr>
      <dsp:spPr>
        <a:xfrm>
          <a:off x="5814215" y="700054"/>
          <a:ext cx="927205" cy="927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94550-BA0E-4D72-956E-B582EB298F6C}">
      <dsp:nvSpPr>
        <dsp:cNvPr id="0" name=""/>
        <dsp:cNvSpPr/>
      </dsp:nvSpPr>
      <dsp:spPr>
        <a:xfrm>
          <a:off x="5247589" y="1918111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Améliorer leur alimentation</a:t>
          </a:r>
          <a:endParaRPr lang="en-US" sz="2000" kern="1200"/>
        </a:p>
      </dsp:txBody>
      <dsp:txXfrm>
        <a:off x="5247589" y="1918111"/>
        <a:ext cx="2060456" cy="720000"/>
      </dsp:txXfrm>
    </dsp:sp>
    <dsp:sp modelId="{3723EB6B-9BEB-4A1E-A755-7C571749C2A0}">
      <dsp:nvSpPr>
        <dsp:cNvPr id="0" name=""/>
        <dsp:cNvSpPr/>
      </dsp:nvSpPr>
      <dsp:spPr>
        <a:xfrm>
          <a:off x="8235251" y="700054"/>
          <a:ext cx="927205" cy="9272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9DD1D-59D8-42AB-A5A5-20957378F4C7}">
      <dsp:nvSpPr>
        <dsp:cNvPr id="0" name=""/>
        <dsp:cNvSpPr/>
      </dsp:nvSpPr>
      <dsp:spPr>
        <a:xfrm>
          <a:off x="7668626" y="1918111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Objectif prise/perte de poids</a:t>
          </a:r>
          <a:endParaRPr lang="en-US" sz="2000" kern="1200" dirty="0"/>
        </a:p>
      </dsp:txBody>
      <dsp:txXfrm>
        <a:off x="7668626" y="1918111"/>
        <a:ext cx="206045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4D23C-7147-44B0-B5DB-6FE893DDAE59}">
      <dsp:nvSpPr>
        <dsp:cNvPr id="0" name=""/>
        <dsp:cNvSpPr/>
      </dsp:nvSpPr>
      <dsp:spPr>
        <a:xfrm>
          <a:off x="0" y="0"/>
          <a:ext cx="4894497" cy="15989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Suppression des colonnes sans intérêt (</a:t>
          </a:r>
          <a:r>
            <a:rPr lang="fr-FR" sz="2500" kern="1200" dirty="0" err="1"/>
            <a:t>creator</a:t>
          </a:r>
          <a:r>
            <a:rPr lang="fr-FR" sz="2500" kern="1200" dirty="0"/>
            <a:t>, country, </a:t>
          </a:r>
          <a:r>
            <a:rPr lang="fr-FR" sz="2500" kern="1200" dirty="0" err="1"/>
            <a:t>generic</a:t>
          </a:r>
          <a:r>
            <a:rPr lang="fr-FR" sz="2500" kern="1200" dirty="0"/>
            <a:t> </a:t>
          </a:r>
          <a:r>
            <a:rPr lang="fr-FR" sz="2500" kern="1200" dirty="0" err="1"/>
            <a:t>name</a:t>
          </a:r>
          <a:r>
            <a:rPr lang="fr-FR" sz="2500" kern="1200" dirty="0"/>
            <a:t> …)</a:t>
          </a:r>
          <a:endParaRPr lang="en-US" sz="2500" kern="1200" dirty="0"/>
        </a:p>
      </dsp:txBody>
      <dsp:txXfrm>
        <a:off x="46830" y="46830"/>
        <a:ext cx="3169155" cy="1505244"/>
      </dsp:txXfrm>
    </dsp:sp>
    <dsp:sp modelId="{0EFDEF67-F6D3-446B-A456-A8CD16C52087}">
      <dsp:nvSpPr>
        <dsp:cNvPr id="0" name=""/>
        <dsp:cNvSpPr/>
      </dsp:nvSpPr>
      <dsp:spPr>
        <a:xfrm>
          <a:off x="431867" y="1865388"/>
          <a:ext cx="4894497" cy="1598904"/>
        </a:xfrm>
        <a:prstGeom prst="roundRect">
          <a:avLst>
            <a:gd name="adj" fmla="val 10000"/>
          </a:avLst>
        </a:prstGeom>
        <a:solidFill>
          <a:schemeClr val="accent2">
            <a:hueOff val="-10258300"/>
            <a:satOff val="7627"/>
            <a:lumOff val="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Matrice des corrélations</a:t>
          </a:r>
          <a:endParaRPr lang="en-US" sz="2500" kern="1200"/>
        </a:p>
      </dsp:txBody>
      <dsp:txXfrm>
        <a:off x="478697" y="1912218"/>
        <a:ext cx="3329681" cy="1505244"/>
      </dsp:txXfrm>
    </dsp:sp>
    <dsp:sp modelId="{035C0E84-77FB-4DE5-A63B-93FDE0B6FFE6}">
      <dsp:nvSpPr>
        <dsp:cNvPr id="0" name=""/>
        <dsp:cNvSpPr/>
      </dsp:nvSpPr>
      <dsp:spPr>
        <a:xfrm>
          <a:off x="863734" y="3730777"/>
          <a:ext cx="4894497" cy="1598904"/>
        </a:xfrm>
        <a:prstGeom prst="roundRect">
          <a:avLst>
            <a:gd name="adj" fmla="val 10000"/>
          </a:avLst>
        </a:prstGeom>
        <a:solidFill>
          <a:schemeClr val="accent2">
            <a:hueOff val="-20516600"/>
            <a:satOff val="15255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Suppression variable corrélée (sodium vs </a:t>
          </a:r>
          <a:r>
            <a:rPr lang="fr-FR" sz="2500" kern="1200" dirty="0" err="1"/>
            <a:t>salt</a:t>
          </a:r>
          <a:r>
            <a:rPr lang="fr-FR" sz="2500" kern="1200" dirty="0"/>
            <a:t>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13 </a:t>
          </a:r>
          <a:r>
            <a:rPr lang="en-US" sz="2500" kern="1200" dirty="0" err="1"/>
            <a:t>colonnes</a:t>
          </a:r>
          <a:endParaRPr lang="en-US" sz="2500" kern="1200" dirty="0"/>
        </a:p>
      </dsp:txBody>
      <dsp:txXfrm>
        <a:off x="910564" y="3777607"/>
        <a:ext cx="3329681" cy="1505244"/>
      </dsp:txXfrm>
    </dsp:sp>
    <dsp:sp modelId="{40AEFD7E-AAE2-4A11-9896-4CAB9D270DB6}">
      <dsp:nvSpPr>
        <dsp:cNvPr id="0" name=""/>
        <dsp:cNvSpPr/>
      </dsp:nvSpPr>
      <dsp:spPr>
        <a:xfrm>
          <a:off x="3855209" y="1212502"/>
          <a:ext cx="1039287" cy="103928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89049" y="1212502"/>
        <a:ext cx="571607" cy="782063"/>
      </dsp:txXfrm>
    </dsp:sp>
    <dsp:sp modelId="{17D7838C-AA0D-4ACE-A7A2-BF26A2C128AC}">
      <dsp:nvSpPr>
        <dsp:cNvPr id="0" name=""/>
        <dsp:cNvSpPr/>
      </dsp:nvSpPr>
      <dsp:spPr>
        <a:xfrm>
          <a:off x="4287076" y="3067231"/>
          <a:ext cx="1039287" cy="103928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659301"/>
            <a:satOff val="12025"/>
            <a:lumOff val="67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659301"/>
              <a:satOff val="12025"/>
              <a:lumOff val="6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20916" y="3067231"/>
        <a:ext cx="571607" cy="782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E164CF-90D6-91C3-86E2-C2640A4F3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4CF16F-3E76-7A8D-DA0E-DC195A7FE6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FCCF9-6D72-45F0-87FA-0CFE1B476CB8}" type="datetimeFigureOut">
              <a:rPr lang="fr-FR" smtClean="0"/>
              <a:t>07/02/2023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B82BF0-D4C5-BD0B-A252-ADCE8B7011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A8B14E-0E7D-B13D-2913-E1214A7940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5A540-04A0-45EA-87DC-FC7E7E4E46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9063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0BCEE-4533-4F06-ADC6-DC6595ADF911}" type="datetimeFigureOut">
              <a:rPr lang="fr-FR" smtClean="0"/>
              <a:t>07/02/2023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2D969-BE79-4C26-99E0-420F9CB0DB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510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EA45-0728-4A7E-B0AA-298E81E1E6DA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744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E95C-D5C4-4E23-A385-083721FD2C3E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4045-8B2A-4C3D-B945-F4D10012569E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0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FB6F-6F69-449D-B4A0-2532A5DFF6D3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5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4D57-776E-4DA4-8A58-59C25D14F280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1056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34FF-B15F-45C9-BE5A-940449F7EA37}" type="datetime1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8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FBC47-1104-4DC0-8B1F-0852AF9A7D70}" type="datetime1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42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51D3-FFB7-4739-8B28-A5C8A4EB47C9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73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E060F-FAD5-4C11-8EC2-337D699A8B92}" type="datetime1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6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6CE3-8F23-43FE-9AA0-47A7C7620C30}" type="datetime1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4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5E7E-392B-47FD-A442-D98ACBFA6FE5}" type="datetime1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1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5AF6506D-A285-4091-AC89-FA6C859CD47A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3679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3E0683-94E5-E1D6-21C0-DE1068158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119" y="1066800"/>
            <a:ext cx="3931320" cy="2267193"/>
          </a:xfrm>
        </p:spPr>
        <p:txBody>
          <a:bodyPr>
            <a:normAutofit/>
          </a:bodyPr>
          <a:lstStyle/>
          <a:p>
            <a:r>
              <a:rPr lang="fr-FR" sz="2600" dirty="0"/>
              <a:t>Conception d’une application au service de la santé publique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C71852-6E50-FF72-9EB0-391C05FC7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119" y="4327781"/>
            <a:ext cx="3931321" cy="1033669"/>
          </a:xfrm>
        </p:spPr>
        <p:txBody>
          <a:bodyPr>
            <a:normAutofit/>
          </a:bodyPr>
          <a:lstStyle/>
          <a:p>
            <a:r>
              <a:rPr lang="fr-FR" err="1"/>
              <a:t>Openclassrooms</a:t>
            </a:r>
            <a:r>
              <a:rPr lang="fr-FR"/>
              <a:t> 2022/2023</a:t>
            </a:r>
            <a:br>
              <a:rPr lang="fr-FR"/>
            </a:br>
            <a:r>
              <a:rPr lang="fr-FR"/>
              <a:t>Projet 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AC1FA-A8EE-7A75-9C94-7EF6A65ED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96" r="1" b="1"/>
          <a:stretch/>
        </p:blipFill>
        <p:spPr>
          <a:xfrm>
            <a:off x="690122" y="926479"/>
            <a:ext cx="5439657" cy="5024077"/>
          </a:xfrm>
          <a:prstGeom prst="rect">
            <a:avLst/>
          </a:prstGeom>
          <a:effectLst>
            <a:softEdge rad="76200"/>
          </a:effec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71114"/>
            <a:ext cx="867485" cy="115439"/>
            <a:chOff x="8910933" y="1861308"/>
            <a:chExt cx="867485" cy="11543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586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3076A4E-38BA-4BCB-BE40-AD144E24E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D0C60F-E7BC-47C4-989A-5CF3E68BD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83970E3B-F6B8-46D2-8C59-1C8E9C8BB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AF6AFE-1D2D-24E2-6E27-F54E2159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1" y="1653540"/>
            <a:ext cx="3246118" cy="2608007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Valeurs aberrantes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9CBE7-B9D9-6B71-CE52-9F70612D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-38989"/>
            <a:ext cx="6096000" cy="4958080"/>
          </a:xfrm>
        </p:spPr>
        <p:txBody>
          <a:bodyPr anchor="ctr">
            <a:noAutofit/>
          </a:bodyPr>
          <a:lstStyle/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800" dirty="0"/>
              <a:t>Transformation des valeurs impossibles en NaN (&lt;0 ou &gt;100) sauf exception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800" dirty="0"/>
              <a:t>Suppression des lignes qui ne contiennent ni </a:t>
            </a:r>
            <a:r>
              <a:rPr lang="fr-FR" sz="1800" dirty="0" err="1"/>
              <a:t>nutrition_grade</a:t>
            </a:r>
            <a:r>
              <a:rPr lang="fr-FR" sz="1800" dirty="0"/>
              <a:t> ni </a:t>
            </a:r>
            <a:r>
              <a:rPr lang="fr-FR" sz="1800" dirty="0" err="1"/>
              <a:t>nutrition_score</a:t>
            </a:r>
            <a:r>
              <a:rPr lang="fr-FR" sz="1800" dirty="0"/>
              <a:t> (variable cible), 37% du dataset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800" dirty="0"/>
              <a:t>Utilisation de boxplot pour identifier les </a:t>
            </a:r>
            <a:r>
              <a:rPr lang="fr-FR" sz="1800" dirty="0" err="1"/>
              <a:t>outliers</a:t>
            </a:r>
            <a:r>
              <a:rPr lang="fr-FR" sz="1800" dirty="0"/>
              <a:t> 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800" dirty="0"/>
              <a:t>Approche interquartile pour traitement des </a:t>
            </a:r>
            <a:r>
              <a:rPr lang="fr-FR" sz="1800" dirty="0" err="1"/>
              <a:t>outliers</a:t>
            </a:r>
            <a:r>
              <a:rPr lang="fr-FR" sz="1800" dirty="0"/>
              <a:t> (coefficient 1.5) et remplacement par NaN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fr-FR" sz="1800" dirty="0"/>
              <a:t>Nouvelles variables avec quelques valeurs atypiques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A43F7D-6478-42F7-A750-C8071EE7E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18D30B5-0BE4-430E-B576-AF6A44783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4E4EDA7-3E96-49A5-9B38-674CBBF87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8751C05-E65E-44ED-89E8-27FE377B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4B8BB3FB-721E-D412-24C6-36FDA3A1FBBE}"/>
              </a:ext>
            </a:extLst>
          </p:cNvPr>
          <p:cNvGrpSpPr/>
          <p:nvPr/>
        </p:nvGrpSpPr>
        <p:grpSpPr>
          <a:xfrm>
            <a:off x="7155391" y="4432077"/>
            <a:ext cx="3977217" cy="1987444"/>
            <a:chOff x="7367180" y="4151002"/>
            <a:chExt cx="3977217" cy="1987444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A9C2D555-B2D6-765A-B260-51738F67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964" y="4526256"/>
              <a:ext cx="1858433" cy="1612190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C9744B3-5E27-121B-7139-E364B0286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180" y="4526256"/>
              <a:ext cx="1858433" cy="1612190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C18CA4A-CCCD-8F7D-F442-CF5D7FF1FF8D}"/>
                </a:ext>
              </a:extLst>
            </p:cNvPr>
            <p:cNvSpPr txBox="1"/>
            <p:nvPr/>
          </p:nvSpPr>
          <p:spPr>
            <a:xfrm>
              <a:off x="7437876" y="4151002"/>
              <a:ext cx="1717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Avant traitement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7CBAF31-7C9B-9C10-92E1-89168A44AB3D}"/>
                </a:ext>
              </a:extLst>
            </p:cNvPr>
            <p:cNvSpPr txBox="1"/>
            <p:nvPr/>
          </p:nvSpPr>
          <p:spPr>
            <a:xfrm>
              <a:off x="9556660" y="4151002"/>
              <a:ext cx="1717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Après traitement</a:t>
              </a: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A1CB8-A6D1-7269-E432-27396DA5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1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1188651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4CEC7A-FCAF-6AA3-A0E0-A1E36F225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68095"/>
            <a:ext cx="5836920" cy="773137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Valeurs manquantes (quantitatives) 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018FA50-920A-8CE4-64B5-C2DFC35C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076" y="2923439"/>
            <a:ext cx="5384169" cy="3232826"/>
          </a:xfrm>
        </p:spPr>
        <p:txBody>
          <a:bodyPr anchor="t">
            <a:normAutofit lnSpcReduction="10000"/>
          </a:bodyPr>
          <a:lstStyle/>
          <a:p>
            <a:pPr marL="342900" indent="-342900" algn="ctr">
              <a:buFontTx/>
              <a:buChar char="-"/>
            </a:pPr>
            <a:r>
              <a:rPr lang="fr-FR" dirty="0"/>
              <a:t>Visualisation 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Tests d’imputation :</a:t>
            </a:r>
          </a:p>
          <a:p>
            <a:pPr lvl="3" algn="ctr"/>
            <a:r>
              <a:rPr lang="fr-FR" dirty="0" err="1"/>
              <a:t>SimpleImputer</a:t>
            </a:r>
            <a:r>
              <a:rPr lang="fr-FR" dirty="0"/>
              <a:t> (</a:t>
            </a:r>
            <a:r>
              <a:rPr lang="fr-FR" dirty="0" err="1"/>
              <a:t>mean</a:t>
            </a:r>
            <a:r>
              <a:rPr lang="fr-FR" dirty="0"/>
              <a:t>, </a:t>
            </a:r>
            <a:r>
              <a:rPr lang="fr-FR" dirty="0" err="1"/>
              <a:t>median</a:t>
            </a:r>
            <a:r>
              <a:rPr lang="fr-FR" dirty="0"/>
              <a:t>)</a:t>
            </a:r>
          </a:p>
          <a:p>
            <a:pPr lvl="3" algn="ctr"/>
            <a:r>
              <a:rPr lang="fr-FR" dirty="0" err="1"/>
              <a:t>KNNImputer</a:t>
            </a:r>
            <a:r>
              <a:rPr lang="fr-FR" dirty="0"/>
              <a:t> (1,2,3,5 voisins)</a:t>
            </a:r>
          </a:p>
          <a:p>
            <a:pPr lvl="3" algn="ctr"/>
            <a:r>
              <a:rPr lang="fr-FR" dirty="0" err="1"/>
              <a:t>IterativeImputer</a:t>
            </a:r>
            <a:r>
              <a:rPr lang="fr-FR" dirty="0"/>
              <a:t> (</a:t>
            </a:r>
            <a:r>
              <a:rPr lang="fr-FR" dirty="0" err="1"/>
              <a:t>BayesianRidge</a:t>
            </a:r>
            <a:r>
              <a:rPr lang="fr-FR" dirty="0"/>
              <a:t>(), </a:t>
            </a:r>
            <a:r>
              <a:rPr lang="fr-FR" dirty="0" err="1"/>
              <a:t>RandomForestRegressor</a:t>
            </a:r>
            <a:r>
              <a:rPr lang="fr-FR" dirty="0"/>
              <a:t>())</a:t>
            </a:r>
          </a:p>
          <a:p>
            <a:pPr lvl="3" algn="ctr"/>
            <a:endParaRPr lang="fr-FR" dirty="0"/>
          </a:p>
          <a:p>
            <a:pPr marL="342900" indent="-342900" algn="ctr">
              <a:buFontTx/>
              <a:buChar char="-"/>
            </a:pPr>
            <a:r>
              <a:rPr lang="fr-FR" dirty="0"/>
              <a:t>Comparaison distribution dataset original/dataset imputé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KNN et </a:t>
            </a:r>
            <a:r>
              <a:rPr lang="fr-FR" dirty="0" err="1"/>
              <a:t>simpleImputer</a:t>
            </a:r>
            <a:r>
              <a:rPr lang="fr-FR" dirty="0"/>
              <a:t>(</a:t>
            </a:r>
            <a:r>
              <a:rPr lang="fr-FR" dirty="0" err="1"/>
              <a:t>mean</a:t>
            </a:r>
            <a:r>
              <a:rPr lang="fr-FR" dirty="0"/>
              <a:t>)</a:t>
            </a:r>
          </a:p>
          <a:p>
            <a:pPr marL="342900" indent="-342900" algn="ctr">
              <a:buFontTx/>
              <a:buChar char="-"/>
            </a:pPr>
            <a:endParaRPr lang="fr-FR" dirty="0"/>
          </a:p>
          <a:p>
            <a:pPr lvl="3"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7F4824-A01A-097A-F4FA-D8A4F425EA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239" y="1914346"/>
            <a:ext cx="3666392" cy="293311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3418" y="2320171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CC0634F-00F6-41B3-54FB-B71ABA4A9FEC}"/>
              </a:ext>
            </a:extLst>
          </p:cNvPr>
          <p:cNvSpPr txBox="1"/>
          <p:nvPr/>
        </p:nvSpPr>
        <p:spPr>
          <a:xfrm>
            <a:off x="7894320" y="4955943"/>
            <a:ext cx="366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u="sng" dirty="0"/>
              <a:t>Représentation de la variable energy_100g en fonction de son imputation (</a:t>
            </a:r>
            <a:r>
              <a:rPr lang="fr-FR" sz="1200" u="sng" dirty="0" err="1"/>
              <a:t>simpleImputer</a:t>
            </a:r>
            <a:r>
              <a:rPr lang="fr-FR" sz="1200" u="sng" dirty="0"/>
              <a:t>(</a:t>
            </a:r>
            <a:r>
              <a:rPr lang="fr-FR" sz="1200" u="sng" dirty="0" err="1"/>
              <a:t>mean</a:t>
            </a:r>
            <a:r>
              <a:rPr lang="fr-FR" sz="1200" u="sng" dirty="0"/>
              <a:t>), </a:t>
            </a:r>
            <a:r>
              <a:rPr lang="fr-FR" sz="1200" u="sng" dirty="0" err="1"/>
              <a:t>simpleImputer</a:t>
            </a:r>
            <a:r>
              <a:rPr lang="fr-FR" sz="1200" u="sng" dirty="0"/>
              <a:t>(</a:t>
            </a:r>
            <a:r>
              <a:rPr lang="fr-FR" sz="1200" u="sng" dirty="0" err="1"/>
              <a:t>median</a:t>
            </a:r>
            <a:r>
              <a:rPr lang="fr-FR" sz="1200" u="sng" dirty="0"/>
              <a:t>) et </a:t>
            </a:r>
            <a:r>
              <a:rPr lang="fr-FR" sz="1200" u="sng" dirty="0" err="1"/>
              <a:t>KNNImputer</a:t>
            </a:r>
            <a:r>
              <a:rPr lang="fr-FR" sz="1200" u="sng" dirty="0"/>
              <a:t>, de gauche à droite)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984E4F-B2B4-5509-1262-BA4593BB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8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1188651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153ECE-59D6-E152-633C-B4E9D0FA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5836920" cy="1288884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Valeurs manquantes (qualitatives)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C08DBA-226F-92E1-7141-C66A9D2D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529" y="2732545"/>
            <a:ext cx="5384169" cy="3232826"/>
          </a:xfrm>
        </p:spPr>
        <p:txBody>
          <a:bodyPr anchor="t">
            <a:normAutofit/>
          </a:bodyPr>
          <a:lstStyle/>
          <a:p>
            <a:pPr marL="342900" indent="-342900" algn="ctr">
              <a:buFontTx/>
              <a:buChar char="-"/>
            </a:pPr>
            <a:r>
              <a:rPr lang="fr-FR" dirty="0"/>
              <a:t>Suppression des lignes sans nom de </a:t>
            </a:r>
            <a:r>
              <a:rPr lang="fr-FR"/>
              <a:t>produit (~0.5</a:t>
            </a:r>
            <a:r>
              <a:rPr lang="fr-FR" dirty="0"/>
              <a:t>% du dataset)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Imputation de la </a:t>
            </a:r>
            <a:r>
              <a:rPr lang="fr-FR" dirty="0" err="1"/>
              <a:t>categorie</a:t>
            </a:r>
            <a:r>
              <a:rPr lang="fr-FR" dirty="0"/>
              <a:t> par </a:t>
            </a:r>
            <a:r>
              <a:rPr lang="fr-FR" dirty="0" err="1"/>
              <a:t>SimpleImputer</a:t>
            </a:r>
            <a:r>
              <a:rPr lang="fr-FR" dirty="0"/>
              <a:t> (strategy=constant)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Nouvelles variables toutes non vides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DC3564-C9C1-A114-3087-FDA07AD5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99" y="2459722"/>
            <a:ext cx="4130932" cy="207579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3418" y="2320171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4094F003-98EE-5348-AEBB-4CF3AA81081F}"/>
              </a:ext>
            </a:extLst>
          </p:cNvPr>
          <p:cNvSpPr txBox="1"/>
          <p:nvPr/>
        </p:nvSpPr>
        <p:spPr>
          <a:xfrm>
            <a:off x="7411453" y="4851133"/>
            <a:ext cx="3811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/>
              <a:t>Proportion des valeurs manquantes pour chaque variable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A99BC3-0915-B8A7-A1DA-AE30DC87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D9FA3D-32A7-1706-FCC6-C625908E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69508"/>
            <a:ext cx="10134600" cy="55897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Analyse exploratoire de la donnée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BBBBAA-27CF-783F-3134-A91580FE6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618369"/>
            <a:ext cx="10134600" cy="48504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Variables qualitatives (</a:t>
            </a:r>
            <a:r>
              <a:rPr lang="fr-FR" dirty="0" err="1"/>
              <a:t>nutrigrade</a:t>
            </a:r>
            <a:r>
              <a:rPr lang="fr-FR" dirty="0"/>
              <a:t>, </a:t>
            </a:r>
            <a:r>
              <a:rPr lang="fr-FR" dirty="0" err="1"/>
              <a:t>category</a:t>
            </a:r>
            <a:r>
              <a:rPr lang="fr-FR" dirty="0"/>
              <a:t> et nom du produit)</a:t>
            </a:r>
          </a:p>
          <a:p>
            <a:pPr marL="342900" indent="-342900">
              <a:buFontTx/>
              <a:buChar char="-"/>
            </a:pP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2C95DFD3-B5B5-06E6-8FF9-51971CD1A9C3}"/>
              </a:ext>
            </a:extLst>
          </p:cNvPr>
          <p:cNvSpPr txBox="1">
            <a:spLocks/>
          </p:cNvSpPr>
          <p:nvPr/>
        </p:nvSpPr>
        <p:spPr>
          <a:xfrm>
            <a:off x="1028700" y="806281"/>
            <a:ext cx="10134600" cy="55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Analyse univariée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D3A18C8-3A4B-5FBB-604E-19AC1464F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8" y="2356527"/>
            <a:ext cx="2762636" cy="333421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A1AC099-10A5-BBBF-EC5E-9E913CCA4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39" y="2334957"/>
            <a:ext cx="3982006" cy="39943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64C30D4-9F39-0911-1E12-4A91A2855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0" y="2334957"/>
            <a:ext cx="4067743" cy="394802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D2DC9B2-7073-1587-44A5-97AE9C08F7C2}"/>
              </a:ext>
            </a:extLst>
          </p:cNvPr>
          <p:cNvSpPr txBox="1"/>
          <p:nvPr/>
        </p:nvSpPr>
        <p:spPr>
          <a:xfrm>
            <a:off x="357688" y="6121400"/>
            <a:ext cx="2762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/>
              <a:t>Répartition des </a:t>
            </a:r>
            <a:r>
              <a:rPr lang="fr-FR" sz="1200" u="sng" dirty="0" err="1"/>
              <a:t>nutrigrade</a:t>
            </a:r>
            <a:r>
              <a:rPr lang="fr-FR" sz="1200" u="sng" dirty="0"/>
              <a:t> au sein du dataset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4F3661-31B6-8BD8-2FED-5AD9AEA61622}"/>
              </a:ext>
            </a:extLst>
          </p:cNvPr>
          <p:cNvSpPr txBox="1"/>
          <p:nvPr/>
        </p:nvSpPr>
        <p:spPr>
          <a:xfrm>
            <a:off x="3402239" y="6259900"/>
            <a:ext cx="4418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/>
              <a:t>Répartition des catégories au sein du dataset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4ED6EE-83A4-C503-1660-0A1DD874EE52}"/>
              </a:ext>
            </a:extLst>
          </p:cNvPr>
          <p:cNvSpPr txBox="1"/>
          <p:nvPr/>
        </p:nvSpPr>
        <p:spPr>
          <a:xfrm>
            <a:off x="7666160" y="6259900"/>
            <a:ext cx="4067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/>
              <a:t>Produits les plus représentés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381A43-1D0D-92B2-E8CF-8E3CAAE7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0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B6D076-AFE4-ED32-8618-41F8A234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63063"/>
            <a:ext cx="10134600" cy="527384"/>
          </a:xfrm>
        </p:spPr>
        <p:txBody>
          <a:bodyPr>
            <a:normAutofit/>
          </a:bodyPr>
          <a:lstStyle/>
          <a:p>
            <a:pPr algn="ctr"/>
            <a:r>
              <a:rPr lang="fr-FR" sz="2300" dirty="0"/>
              <a:t>Analyse univariée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223A8CCD-3FA3-B847-F08F-5A6DC7660E02}"/>
              </a:ext>
            </a:extLst>
          </p:cNvPr>
          <p:cNvSpPr txBox="1">
            <a:spLocks/>
          </p:cNvSpPr>
          <p:nvPr/>
        </p:nvSpPr>
        <p:spPr>
          <a:xfrm>
            <a:off x="2084513" y="1137384"/>
            <a:ext cx="1536953" cy="5273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 err="1"/>
              <a:t>Boxplots</a:t>
            </a:r>
            <a:endParaRPr lang="fr-FR" sz="1800" dirty="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5999006-52DE-48E5-D978-12E9F4240C74}"/>
              </a:ext>
            </a:extLst>
          </p:cNvPr>
          <p:cNvGrpSpPr/>
          <p:nvPr/>
        </p:nvGrpSpPr>
        <p:grpSpPr>
          <a:xfrm>
            <a:off x="479387" y="3560121"/>
            <a:ext cx="4616348" cy="1800476"/>
            <a:chOff x="479387" y="3560121"/>
            <a:chExt cx="4616348" cy="1800476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4128097-341E-62A9-CCBB-86B837DCF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87" y="3560121"/>
              <a:ext cx="2086266" cy="1800476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71F779C7-1612-EB7E-334C-D2A6C8C0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732" y="3560121"/>
              <a:ext cx="2172003" cy="1800476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5ACC4FC-5112-95D4-3C3E-AF01716E2D8C}"/>
              </a:ext>
            </a:extLst>
          </p:cNvPr>
          <p:cNvGrpSpPr/>
          <p:nvPr/>
        </p:nvGrpSpPr>
        <p:grpSpPr>
          <a:xfrm>
            <a:off x="6294474" y="3527567"/>
            <a:ext cx="5063160" cy="1780846"/>
            <a:chOff x="6294474" y="3527567"/>
            <a:chExt cx="5063160" cy="1780846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6C349AF7-0841-0335-D708-0BBD10E9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474" y="3527567"/>
              <a:ext cx="2444297" cy="1780846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410C1C-E9CC-219A-69EA-800E70C31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297" y="3560121"/>
              <a:ext cx="2366337" cy="1715738"/>
            </a:xfrm>
            <a:prstGeom prst="rect">
              <a:avLst/>
            </a:prstGeom>
          </p:spPr>
        </p:pic>
      </p:grpSp>
      <p:sp>
        <p:nvSpPr>
          <p:cNvPr id="23" name="Titre 1">
            <a:extLst>
              <a:ext uri="{FF2B5EF4-FFF2-40B4-BE49-F238E27FC236}">
                <a16:creationId xmlns:a16="http://schemas.microsoft.com/office/drawing/2014/main" id="{3178FD21-0013-0F6A-4A83-7FCDBC44D22B}"/>
              </a:ext>
            </a:extLst>
          </p:cNvPr>
          <p:cNvSpPr txBox="1">
            <a:spLocks/>
          </p:cNvSpPr>
          <p:nvPr/>
        </p:nvSpPr>
        <p:spPr>
          <a:xfrm>
            <a:off x="798079" y="2044994"/>
            <a:ext cx="4558791" cy="1016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fr-FR" sz="1600" dirty="0"/>
              <a:t>Très différents </a:t>
            </a:r>
          </a:p>
          <a:p>
            <a:pPr marL="342900" indent="-342900">
              <a:buFontTx/>
              <a:buChar char="-"/>
            </a:pPr>
            <a:r>
              <a:rPr lang="fr-FR" sz="1600" dirty="0"/>
              <a:t>Petites et grandes valeurs</a:t>
            </a:r>
          </a:p>
          <a:p>
            <a:pPr marL="342900" indent="-342900">
              <a:buFontTx/>
              <a:buChar char="-"/>
            </a:pPr>
            <a:r>
              <a:rPr lang="fr-FR" sz="1600" dirty="0"/>
              <a:t>Explicable scientifiquement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66F1C8D2-DE07-1619-1A22-3CF7F1177BAE}"/>
              </a:ext>
            </a:extLst>
          </p:cNvPr>
          <p:cNvSpPr txBox="1">
            <a:spLocks/>
          </p:cNvSpPr>
          <p:nvPr/>
        </p:nvSpPr>
        <p:spPr>
          <a:xfrm>
            <a:off x="8222820" y="1132945"/>
            <a:ext cx="1536953" cy="5273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300" dirty="0"/>
              <a:t>Histogramme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B8DB169D-1B8E-5C04-CF32-4B7044BE9E69}"/>
              </a:ext>
            </a:extLst>
          </p:cNvPr>
          <p:cNvSpPr txBox="1">
            <a:spLocks/>
          </p:cNvSpPr>
          <p:nvPr/>
        </p:nvSpPr>
        <p:spPr>
          <a:xfrm>
            <a:off x="6239346" y="2044995"/>
            <a:ext cx="5062871" cy="1016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fr-FR" sz="1600" dirty="0"/>
              <a:t>Proportion importante de petites valeurs</a:t>
            </a:r>
          </a:p>
          <a:p>
            <a:pPr marL="342900" indent="-342900">
              <a:buFontTx/>
              <a:buChar char="-"/>
            </a:pPr>
            <a:r>
              <a:rPr lang="fr-FR" sz="1600" dirty="0"/>
              <a:t>Distribution étalée à droite (plupart des variables)</a:t>
            </a:r>
          </a:p>
          <a:p>
            <a:pPr marL="342900" indent="-342900">
              <a:buFontTx/>
              <a:buChar char="-"/>
            </a:pPr>
            <a:r>
              <a:rPr lang="fr-FR" sz="1600" dirty="0" err="1"/>
              <a:t>Nutrition_score</a:t>
            </a:r>
            <a:r>
              <a:rPr lang="fr-FR" sz="1600" dirty="0"/>
              <a:t> distribution semble suivre loi normale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0C1ACAF-99A7-E1EB-6613-2612B6BDE109}"/>
              </a:ext>
            </a:extLst>
          </p:cNvPr>
          <p:cNvSpPr txBox="1"/>
          <p:nvPr/>
        </p:nvSpPr>
        <p:spPr>
          <a:xfrm>
            <a:off x="479387" y="5876839"/>
            <a:ext cx="110146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Les calculs de </a:t>
            </a:r>
            <a:r>
              <a:rPr lang="fr-FR" sz="1400" dirty="0" err="1"/>
              <a:t>skewness</a:t>
            </a:r>
            <a:r>
              <a:rPr lang="fr-FR" sz="1400" dirty="0"/>
              <a:t> viennent valider nos hypothèses. </a:t>
            </a:r>
            <a:br>
              <a:rPr lang="fr-FR" sz="1400" dirty="0"/>
            </a:br>
            <a:r>
              <a:rPr lang="fr-FR" sz="1400" dirty="0"/>
              <a:t>Les calculs de kurtosis indiquent que les variables n’ont pas le même aplatissement que la distribution normale. </a:t>
            </a:r>
          </a:p>
          <a:p>
            <a:r>
              <a:rPr lang="fr-FR" sz="1400" dirty="0"/>
              <a:t>Les courbes de </a:t>
            </a:r>
            <a:r>
              <a:rPr lang="fr-FR" sz="1400" dirty="0" err="1"/>
              <a:t>lorenz</a:t>
            </a:r>
            <a:r>
              <a:rPr lang="fr-FR" sz="1400" dirty="0"/>
              <a:t> ne semblent pas indiquer d’inégalités au sein des variables, ni de biais flagrant.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21E529-2F90-CEE0-7E2A-17984B8E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2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92A232-50C9-9DAE-5E91-680B2492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39293"/>
            <a:ext cx="10134600" cy="48534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Analyse bivariée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97682B-4812-4977-83AF-D543A5BBA2FC}"/>
              </a:ext>
            </a:extLst>
          </p:cNvPr>
          <p:cNvSpPr txBox="1"/>
          <p:nvPr/>
        </p:nvSpPr>
        <p:spPr>
          <a:xfrm>
            <a:off x="1460492" y="1611220"/>
            <a:ext cx="362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Scatter</a:t>
            </a:r>
            <a:r>
              <a:rPr lang="fr-FR" sz="1600" dirty="0"/>
              <a:t> plot (variables quantitatives)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4E4D8F-D634-330C-29BA-FFB0AA4B4E6F}"/>
              </a:ext>
            </a:extLst>
          </p:cNvPr>
          <p:cNvSpPr txBox="1"/>
          <p:nvPr/>
        </p:nvSpPr>
        <p:spPr>
          <a:xfrm>
            <a:off x="7104390" y="1611220"/>
            <a:ext cx="362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Clustermap</a:t>
            </a:r>
            <a:endParaRPr lang="fr-FR" sz="1600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BFF8EC0-6A2B-34C0-D722-A0E821F9D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34" y="2117912"/>
            <a:ext cx="3955891" cy="3968750"/>
          </a:xfr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0BE0E84D-45F9-98A4-0990-E0D145DBF912}"/>
              </a:ext>
            </a:extLst>
          </p:cNvPr>
          <p:cNvGrpSpPr/>
          <p:nvPr/>
        </p:nvGrpSpPr>
        <p:grpSpPr>
          <a:xfrm>
            <a:off x="6906977" y="2089047"/>
            <a:ext cx="4560581" cy="4305027"/>
            <a:chOff x="6428475" y="1448533"/>
            <a:chExt cx="5330709" cy="5126004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DEEAD6F-F743-0A97-0323-1AF8BFB40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0"/>
            <a:stretch/>
          </p:blipFill>
          <p:spPr>
            <a:xfrm>
              <a:off x="6428475" y="1448533"/>
              <a:ext cx="5230125" cy="5126004"/>
            </a:xfrm>
            <a:prstGeom prst="rect">
              <a:avLst/>
            </a:prstGeom>
          </p:spPr>
        </p:pic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4747022-E334-C099-7BBF-CF06C240E8A4}"/>
                </a:ext>
              </a:extLst>
            </p:cNvPr>
            <p:cNvSpPr/>
            <p:nvPr/>
          </p:nvSpPr>
          <p:spPr>
            <a:xfrm rot="5400000">
              <a:off x="10365736" y="3672332"/>
              <a:ext cx="1453900" cy="133299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EFCEB2FF-1DA6-D366-6B86-406090E371C6}"/>
              </a:ext>
            </a:extLst>
          </p:cNvPr>
          <p:cNvSpPr/>
          <p:nvPr/>
        </p:nvSpPr>
        <p:spPr>
          <a:xfrm>
            <a:off x="1408174" y="5420191"/>
            <a:ext cx="3822192" cy="6811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4451A2D-CE34-94F5-53A3-408B07758BA2}"/>
              </a:ext>
            </a:extLst>
          </p:cNvPr>
          <p:cNvSpPr txBox="1">
            <a:spLocks/>
          </p:cNvSpPr>
          <p:nvPr/>
        </p:nvSpPr>
        <p:spPr>
          <a:xfrm>
            <a:off x="1028700" y="843596"/>
            <a:ext cx="10134600" cy="485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Variables Quantitative/Quantitative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0F3C5B-9229-CE9D-7ECA-1A4AF822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1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491E3D8-A157-1698-A56D-892BFCEA3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1" y="3279948"/>
            <a:ext cx="5011893" cy="1571478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6243F1A-D166-1CBA-CEE0-CF81009B5080}"/>
              </a:ext>
            </a:extLst>
          </p:cNvPr>
          <p:cNvSpPr txBox="1"/>
          <p:nvPr/>
        </p:nvSpPr>
        <p:spPr>
          <a:xfrm>
            <a:off x="1028699" y="2018465"/>
            <a:ext cx="37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Matrice de corrélation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Infirmer/Confirmer les hypothèses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2A7E8A6-C8FC-1BD4-77D6-0876DEB11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55" y="1263907"/>
            <a:ext cx="2955851" cy="280178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E7CE99A-0DC6-58BC-8300-8DB400A20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607" y="1263906"/>
            <a:ext cx="2955850" cy="280178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FF70CE6-2CCD-A7D9-4D60-708A59D15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81" y="4227862"/>
            <a:ext cx="2557820" cy="241982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B30327F-CB3D-53F2-6A81-6021DB55F875}"/>
              </a:ext>
            </a:extLst>
          </p:cNvPr>
          <p:cNvSpPr txBox="1"/>
          <p:nvPr/>
        </p:nvSpPr>
        <p:spPr>
          <a:xfrm>
            <a:off x="7101229" y="360353"/>
            <a:ext cx="37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Régression linéaire</a:t>
            </a:r>
          </a:p>
          <a:p>
            <a:pPr marL="285750" indent="-285750">
              <a:buFontTx/>
              <a:buChar char="-"/>
            </a:pPr>
            <a:r>
              <a:rPr lang="fr-FR" dirty="0"/>
              <a:t>Observer les corrélations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A8761F39-AC1E-7932-5BBC-E23557316116}"/>
              </a:ext>
            </a:extLst>
          </p:cNvPr>
          <p:cNvSpPr txBox="1">
            <a:spLocks/>
          </p:cNvSpPr>
          <p:nvPr/>
        </p:nvSpPr>
        <p:spPr>
          <a:xfrm>
            <a:off x="-1709459" y="359760"/>
            <a:ext cx="10134600" cy="485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Variables Quantitative/Quantitative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679B28-9CC5-F0C4-C38A-FAE98CBE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8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0DBB93E6-436E-2E53-EDDA-79EA801A9B87}"/>
              </a:ext>
            </a:extLst>
          </p:cNvPr>
          <p:cNvSpPr txBox="1">
            <a:spLocks/>
          </p:cNvSpPr>
          <p:nvPr/>
        </p:nvSpPr>
        <p:spPr>
          <a:xfrm>
            <a:off x="1028700" y="843596"/>
            <a:ext cx="10134600" cy="485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Variables Qualitative/Qualitative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2834CE-1F28-A1E6-BBDF-3A10C668F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b="3073"/>
          <a:stretch/>
        </p:blipFill>
        <p:spPr>
          <a:xfrm>
            <a:off x="438912" y="3434281"/>
            <a:ext cx="6396112" cy="24930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29F6F91-1111-ABF5-7177-ABEFEB08D625}"/>
              </a:ext>
            </a:extLst>
          </p:cNvPr>
          <p:cNvSpPr txBox="1"/>
          <p:nvPr/>
        </p:nvSpPr>
        <p:spPr>
          <a:xfrm>
            <a:off x="950976" y="2153827"/>
            <a:ext cx="497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Table de contingence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Categorie</a:t>
            </a:r>
            <a:r>
              <a:rPr lang="fr-FR" dirty="0"/>
              <a:t>/</a:t>
            </a:r>
            <a:r>
              <a:rPr lang="fr-FR" dirty="0" err="1"/>
              <a:t>nutrition_grade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Corrélation apparente mais pas suffisant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937FB00-955D-C36B-DDE9-5AD6D0D51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64" y="3902048"/>
            <a:ext cx="4176194" cy="85852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0271539-002D-BBA9-FDE9-9FD928B69CD4}"/>
              </a:ext>
            </a:extLst>
          </p:cNvPr>
          <p:cNvSpPr txBox="1"/>
          <p:nvPr/>
        </p:nvSpPr>
        <p:spPr>
          <a:xfrm>
            <a:off x="7727696" y="2015328"/>
            <a:ext cx="497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Test de Chi-2</a:t>
            </a:r>
          </a:p>
          <a:p>
            <a:pPr marL="285750" indent="-285750">
              <a:buFontTx/>
              <a:buChar char="-"/>
            </a:pPr>
            <a:r>
              <a:rPr lang="fr-FR" dirty="0"/>
              <a:t>H0 :  Variables indépendantes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p-value &lt; 5% (rejet H0)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Categorie</a:t>
            </a:r>
            <a:r>
              <a:rPr lang="fr-FR" dirty="0"/>
              <a:t> et </a:t>
            </a:r>
            <a:r>
              <a:rPr lang="fr-FR" dirty="0" err="1"/>
              <a:t>nutrition_grade</a:t>
            </a:r>
            <a:r>
              <a:rPr lang="fr-FR" dirty="0"/>
              <a:t> sont liées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AB3D8D-F1E3-BE27-3F56-4C17ABA5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4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3A498A7-F859-9D45-AB2B-305C18286CED}"/>
              </a:ext>
            </a:extLst>
          </p:cNvPr>
          <p:cNvSpPr txBox="1">
            <a:spLocks/>
          </p:cNvSpPr>
          <p:nvPr/>
        </p:nvSpPr>
        <p:spPr>
          <a:xfrm>
            <a:off x="658837" y="479349"/>
            <a:ext cx="10134600" cy="485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Variables Qualitative/Quantitative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860C7E-0720-D980-D247-FFF94916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6" y="4026857"/>
            <a:ext cx="5648754" cy="10710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4B9A423-D67E-F66A-16D5-FB489708ED33}"/>
              </a:ext>
            </a:extLst>
          </p:cNvPr>
          <p:cNvSpPr txBox="1"/>
          <p:nvPr/>
        </p:nvSpPr>
        <p:spPr>
          <a:xfrm>
            <a:off x="988821" y="2284494"/>
            <a:ext cx="4565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Moyenne par </a:t>
            </a:r>
            <a:r>
              <a:rPr lang="fr-FR" dirty="0" err="1"/>
              <a:t>nutrition_grade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Corrélation apparente entre variables et </a:t>
            </a:r>
            <a:r>
              <a:rPr lang="fr-FR" dirty="0" err="1"/>
              <a:t>nutrition_grade</a:t>
            </a:r>
            <a:r>
              <a:rPr lang="fr-FR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dirty="0"/>
              <a:t>A valider par des tests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F179D3-C7EB-4949-6C79-5E344397769B}"/>
              </a:ext>
            </a:extLst>
          </p:cNvPr>
          <p:cNvGrpSpPr/>
          <p:nvPr/>
        </p:nvGrpSpPr>
        <p:grpSpPr>
          <a:xfrm>
            <a:off x="6346270" y="3538621"/>
            <a:ext cx="5388564" cy="2047568"/>
            <a:chOff x="6407198" y="2871109"/>
            <a:chExt cx="5388564" cy="2047568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882FC8E-2458-1E32-8B9A-03344C99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198" y="2871109"/>
              <a:ext cx="2633354" cy="2047568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984AAAA-3E14-75E5-119C-4C6313299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408" y="2875280"/>
              <a:ext cx="2633354" cy="2043397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8DD9AA0B-2FEF-A832-0D84-AB0E05C16AF8}"/>
              </a:ext>
            </a:extLst>
          </p:cNvPr>
          <p:cNvSpPr txBox="1"/>
          <p:nvPr/>
        </p:nvSpPr>
        <p:spPr>
          <a:xfrm>
            <a:off x="6696822" y="2284494"/>
            <a:ext cx="4565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Représentation graphique</a:t>
            </a:r>
          </a:p>
          <a:p>
            <a:pPr marL="285750" indent="-285750">
              <a:buFontTx/>
              <a:buChar char="-"/>
            </a:pPr>
            <a:r>
              <a:rPr lang="fr-FR" dirty="0"/>
              <a:t>Relation hypothétique entre les variables et le </a:t>
            </a:r>
            <a:r>
              <a:rPr lang="fr-FR" dirty="0" err="1"/>
              <a:t>nutrition_grade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172E200-9DA3-7A59-CF1F-3C715C37CC6E}"/>
              </a:ext>
            </a:extLst>
          </p:cNvPr>
          <p:cNvSpPr txBox="1"/>
          <p:nvPr/>
        </p:nvSpPr>
        <p:spPr>
          <a:xfrm>
            <a:off x="6636421" y="5916986"/>
            <a:ext cx="505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/>
              <a:t>Boxplot des graisses saturés et du </a:t>
            </a:r>
            <a:r>
              <a:rPr lang="fr-FR" sz="1200" u="sng" dirty="0" err="1"/>
              <a:t>nutrition_score</a:t>
            </a:r>
            <a:r>
              <a:rPr lang="fr-FR" sz="1200" u="sng" dirty="0"/>
              <a:t> par </a:t>
            </a:r>
            <a:r>
              <a:rPr lang="fr-FR" sz="1200" u="sng" dirty="0" err="1"/>
              <a:t>nutrition_grade</a:t>
            </a:r>
            <a:r>
              <a:rPr lang="fr-FR" sz="1200" u="sng" dirty="0"/>
              <a:t> (de gauche à droite)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3B9C80A-95BE-DA22-3EBC-12809138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5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1188651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5DDEC1B-FF2A-5886-5A4C-9A6D9C8B3BEA}"/>
              </a:ext>
            </a:extLst>
          </p:cNvPr>
          <p:cNvSpPr txBox="1">
            <a:spLocks/>
          </p:cNvSpPr>
          <p:nvPr/>
        </p:nvSpPr>
        <p:spPr>
          <a:xfrm>
            <a:off x="1028700" y="723901"/>
            <a:ext cx="5836920" cy="128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/>
              <a:t>Variables Qualitative/Quantitative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64B53E-E7F2-FD07-7B14-C7F4C1888524}"/>
              </a:ext>
            </a:extLst>
          </p:cNvPr>
          <p:cNvSpPr txBox="1"/>
          <p:nvPr/>
        </p:nvSpPr>
        <p:spPr>
          <a:xfrm>
            <a:off x="1255075" y="3255245"/>
            <a:ext cx="5384169" cy="23418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 algn="ctr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Tests </a:t>
            </a:r>
            <a:r>
              <a:rPr lang="en-US" dirty="0" err="1">
                <a:solidFill>
                  <a:schemeClr val="tx2"/>
                </a:solidFill>
              </a:rPr>
              <a:t>d’ANOVA</a:t>
            </a:r>
            <a:r>
              <a:rPr lang="en-US" dirty="0">
                <a:solidFill>
                  <a:schemeClr val="tx2"/>
                </a:solidFill>
              </a:rPr>
              <a:t> pour confirmer </a:t>
            </a:r>
            <a:r>
              <a:rPr lang="en-US" dirty="0" err="1">
                <a:solidFill>
                  <a:schemeClr val="tx2"/>
                </a:solidFill>
              </a:rPr>
              <a:t>hypothèses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chemeClr val="tx2"/>
                </a:solidFill>
              </a:rPr>
              <a:t>Toutes</a:t>
            </a:r>
            <a:r>
              <a:rPr lang="en-US" dirty="0">
                <a:solidFill>
                  <a:schemeClr val="tx2"/>
                </a:solidFill>
              </a:rPr>
              <a:t> variables </a:t>
            </a:r>
            <a:r>
              <a:rPr lang="en-US" dirty="0" err="1">
                <a:solidFill>
                  <a:schemeClr val="tx2"/>
                </a:solidFill>
              </a:rPr>
              <a:t>quantitatives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liées</a:t>
            </a:r>
            <a:r>
              <a:rPr lang="en-US" dirty="0">
                <a:solidFill>
                  <a:schemeClr val="tx2"/>
                </a:solidFill>
              </a:rPr>
              <a:t> au </a:t>
            </a:r>
            <a:r>
              <a:rPr lang="en-US" dirty="0" err="1">
                <a:solidFill>
                  <a:schemeClr val="tx2"/>
                </a:solidFill>
              </a:rPr>
              <a:t>nutrition_grade</a:t>
            </a:r>
            <a:r>
              <a:rPr lang="en-US" dirty="0">
                <a:solidFill>
                  <a:schemeClr val="tx2"/>
                </a:solidFill>
              </a:rPr>
              <a:t> (p-value &lt; 5%)</a:t>
            </a: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chemeClr val="tx2"/>
                </a:solidFill>
              </a:rPr>
              <a:t>Corrélation</a:t>
            </a:r>
            <a:r>
              <a:rPr lang="en-US" dirty="0">
                <a:solidFill>
                  <a:schemeClr val="tx2"/>
                </a:solidFill>
              </a:rPr>
              <a:t> plus </a:t>
            </a:r>
            <a:r>
              <a:rPr lang="en-US" dirty="0" err="1">
                <a:solidFill>
                  <a:schemeClr val="tx2"/>
                </a:solidFill>
              </a:rPr>
              <a:t>ou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moins</a:t>
            </a:r>
            <a:r>
              <a:rPr lang="en-US" dirty="0">
                <a:solidFill>
                  <a:schemeClr val="tx2"/>
                </a:solidFill>
              </a:rPr>
              <a:t> forte (R²)</a:t>
            </a: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nutrition_score_fr_100g&gt;fat_100g&gt;energy_100g&gt;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saturated_fat_100g&gt;salt_100g&gt;sugars_100g&gt;fiber_100g&gt;carbohydrates_100g&gt;</a:t>
            </a:r>
            <a:r>
              <a:rPr lang="en-US" dirty="0" err="1">
                <a:solidFill>
                  <a:schemeClr val="tx2"/>
                </a:solidFill>
              </a:rPr>
              <a:t>additives_n</a:t>
            </a:r>
            <a:r>
              <a:rPr lang="en-US" dirty="0">
                <a:solidFill>
                  <a:schemeClr val="tx2"/>
                </a:solidFill>
              </a:rPr>
              <a:t>&gt;proteins_100g (</a:t>
            </a:r>
            <a:r>
              <a:rPr lang="en-US" dirty="0" err="1">
                <a:solidFill>
                  <a:schemeClr val="tx2"/>
                </a:solidFill>
              </a:rPr>
              <a:t>nutrition_grade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3418" y="2320171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D06D61A-9375-8F2A-0EB4-FB3E50DAE839}"/>
              </a:ext>
            </a:extLst>
          </p:cNvPr>
          <p:cNvGrpSpPr/>
          <p:nvPr/>
        </p:nvGrpSpPr>
        <p:grpSpPr>
          <a:xfrm>
            <a:off x="7263719" y="2699399"/>
            <a:ext cx="4461588" cy="2897742"/>
            <a:chOff x="4265556" y="3811726"/>
            <a:chExt cx="3660888" cy="2512008"/>
          </a:xfrm>
        </p:grpSpPr>
        <p:pic>
          <p:nvPicPr>
            <p:cNvPr id="9" name="Image 8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34F7ACC8-8F62-5807-B0D7-E91F599F6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556" y="3811726"/>
              <a:ext cx="3660888" cy="2235009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75F1741-56B1-56B9-BAF1-586BB2B41B4C}"/>
                </a:ext>
              </a:extLst>
            </p:cNvPr>
            <p:cNvSpPr txBox="1"/>
            <p:nvPr/>
          </p:nvSpPr>
          <p:spPr>
            <a:xfrm>
              <a:off x="4265556" y="6046735"/>
              <a:ext cx="3660888" cy="27699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fr-FR" sz="900" u="sng" err="1"/>
                <a:t>Anova</a:t>
              </a:r>
              <a:r>
                <a:rPr lang="fr-FR" sz="900" u="sng"/>
                <a:t> entre </a:t>
              </a:r>
              <a:r>
                <a:rPr lang="fr-FR" sz="900" u="sng" err="1"/>
                <a:t>nutrition_score</a:t>
              </a:r>
              <a:r>
                <a:rPr lang="fr-FR" sz="900" u="sng"/>
                <a:t> et </a:t>
              </a:r>
              <a:r>
                <a:rPr lang="fr-FR" sz="900" u="sng" err="1"/>
                <a:t>nutrition_grade</a:t>
              </a:r>
              <a:endParaRPr lang="fr-FR" sz="900" u="sng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5470FB-C6D8-7AC2-208F-7B90852E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6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00B969-97BB-20E5-6378-A932C26B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E48A9C75-683F-725C-C372-18AE44D54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6894" y="2434625"/>
            <a:ext cx="3943575" cy="1988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ctr">
              <a:buFontTx/>
              <a:buChar char="-"/>
            </a:pPr>
            <a:r>
              <a:rPr lang="en-US" dirty="0"/>
              <a:t>Conception application </a:t>
            </a:r>
            <a:r>
              <a:rPr lang="en-US" dirty="0" err="1"/>
              <a:t>innovante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Santé</a:t>
            </a:r>
            <a:r>
              <a:rPr lang="en-US" dirty="0"/>
              <a:t> </a:t>
            </a:r>
            <a:r>
              <a:rPr lang="en-US" dirty="0" err="1"/>
              <a:t>publique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/>
              <a:t>Alimentation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Jeu de </a:t>
            </a:r>
            <a:r>
              <a:rPr lang="en-US" dirty="0" err="1"/>
              <a:t>données</a:t>
            </a:r>
            <a:r>
              <a:rPr lang="en-US" dirty="0"/>
              <a:t> Open Food Facts</a:t>
            </a:r>
          </a:p>
        </p:txBody>
      </p:sp>
      <p:pic>
        <p:nvPicPr>
          <p:cNvPr id="10" name="Picture 9" descr="Fruits et légumes assortis">
            <a:extLst>
              <a:ext uri="{FF2B5EF4-FFF2-40B4-BE49-F238E27FC236}">
                <a16:creationId xmlns:a16="http://schemas.microsoft.com/office/drawing/2014/main" id="{88522D3A-53F0-D3E7-9D35-FC3DAC49B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6475" r="14191" b="-1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90630B-E7A9-EB98-9483-0ED7F147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25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44E7A-D360-4505-110C-2EA226AB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708" y="447508"/>
            <a:ext cx="10134600" cy="55849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Analyse multivariée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5A87E09-EFB4-53A4-0896-6F5188D138C7}"/>
              </a:ext>
            </a:extLst>
          </p:cNvPr>
          <p:cNvSpPr txBox="1">
            <a:spLocks/>
          </p:cNvSpPr>
          <p:nvPr/>
        </p:nvSpPr>
        <p:spPr>
          <a:xfrm>
            <a:off x="1092708" y="1111972"/>
            <a:ext cx="10134600" cy="558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/>
              <a:t>ACP (variables quantitatives)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F3872D-2DCE-52F3-3146-A7F3652217A7}"/>
              </a:ext>
            </a:extLst>
          </p:cNvPr>
          <p:cNvSpPr txBox="1"/>
          <p:nvPr/>
        </p:nvSpPr>
        <p:spPr>
          <a:xfrm>
            <a:off x="662093" y="2264119"/>
            <a:ext cx="391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85% variance expliquée avec 7 composantes 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Pas de composante vraiment majoritaire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121162-CA84-D2A0-B2C7-C9CE5C592960}"/>
              </a:ext>
            </a:extLst>
          </p:cNvPr>
          <p:cNvSpPr txBox="1"/>
          <p:nvPr/>
        </p:nvSpPr>
        <p:spPr>
          <a:xfrm>
            <a:off x="5146825" y="2264119"/>
            <a:ext cx="669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fr-FR" sz="1600" dirty="0"/>
              <a:t>Matrice de corrélation </a:t>
            </a:r>
          </a:p>
          <a:p>
            <a:pPr marL="285750" indent="-285750" algn="ctr">
              <a:buFontTx/>
              <a:buChar char="-"/>
            </a:pPr>
            <a:r>
              <a:rPr lang="fr-FR" sz="1600" dirty="0"/>
              <a:t>Pas de différences significatives entre les composantes (sauf F1)</a:t>
            </a:r>
          </a:p>
        </p:txBody>
      </p:sp>
      <p:pic>
        <p:nvPicPr>
          <p:cNvPr id="12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00E326B1-2F9D-7950-314A-5FAFE265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55" y="3812457"/>
            <a:ext cx="6697010" cy="210531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3E95C85-BB83-3FF5-8CC7-B5E693A99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0" y="3586228"/>
            <a:ext cx="3703924" cy="293041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2A2FC4-1558-96AA-EF5D-87DC4986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39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4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43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7606"/>
            <a:ext cx="1188651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11EDC0-07A3-CF7F-6CEE-BB0FE374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986" y="723901"/>
            <a:ext cx="6068314" cy="1288884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ACP</a:t>
            </a:r>
          </a:p>
        </p:txBody>
      </p:sp>
      <p:sp>
        <p:nvSpPr>
          <p:cNvPr id="119" name="Espace réservé du contenu 5">
            <a:extLst>
              <a:ext uri="{FF2B5EF4-FFF2-40B4-BE49-F238E27FC236}">
                <a16:creationId xmlns:a16="http://schemas.microsoft.com/office/drawing/2014/main" id="{4BAB60E0-5369-CD16-4DC1-89179E5C08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20743" y="2732545"/>
            <a:ext cx="5638800" cy="3232826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marL="285750" indent="-285750" algn="ctr">
              <a:lnSpc>
                <a:spcPct val="100000"/>
              </a:lnSpc>
              <a:buFontTx/>
              <a:buChar char="-"/>
            </a:pPr>
            <a:r>
              <a:rPr lang="fr-FR" dirty="0"/>
              <a:t>Cercle des </a:t>
            </a:r>
            <a:r>
              <a:rPr lang="fr-FR" dirty="0" err="1"/>
              <a:t>correlations</a:t>
            </a:r>
            <a:r>
              <a:rPr lang="fr-FR" dirty="0"/>
              <a:t> (F1/F2 et F3/F4)</a:t>
            </a:r>
          </a:p>
          <a:p>
            <a:pPr marL="285750" indent="-285750" algn="ctr">
              <a:lnSpc>
                <a:spcPct val="100000"/>
              </a:lnSpc>
              <a:buFontTx/>
              <a:buChar char="-"/>
            </a:pPr>
            <a:r>
              <a:rPr lang="fr-FR" dirty="0"/>
              <a:t>Variables plus corrélées à F1: énergie, graisses, graisses saturées, </a:t>
            </a:r>
            <a:r>
              <a:rPr lang="fr-FR" dirty="0" err="1"/>
              <a:t>nutrition_score</a:t>
            </a:r>
            <a:endParaRPr lang="fr-FR" dirty="0"/>
          </a:p>
          <a:p>
            <a:pPr marL="285750" indent="-285750" algn="ctr">
              <a:lnSpc>
                <a:spcPct val="100000"/>
              </a:lnSpc>
              <a:buFontTx/>
              <a:buChar char="-"/>
            </a:pPr>
            <a:r>
              <a:rPr lang="fr-FR" dirty="0"/>
              <a:t>Variables plus corrélées à F2 : (sel, protéines (positif) et carbohydrates, sucres (négatif)</a:t>
            </a:r>
          </a:p>
          <a:p>
            <a:pPr marL="285750" indent="-285750" algn="ctr">
              <a:lnSpc>
                <a:spcPct val="100000"/>
              </a:lnSpc>
              <a:buFontTx/>
              <a:buChar char="-"/>
            </a:pPr>
            <a:r>
              <a:rPr lang="fr-FR" dirty="0"/>
              <a:t>Variables plus corrélées à F3 : fibres, carbohydrates, protéines</a:t>
            </a:r>
          </a:p>
          <a:p>
            <a:pPr marL="285750" indent="-285750" algn="ctr">
              <a:lnSpc>
                <a:spcPct val="100000"/>
              </a:lnSpc>
              <a:buFontTx/>
              <a:buChar char="-"/>
            </a:pPr>
            <a:r>
              <a:rPr lang="fr-FR" dirty="0"/>
              <a:t>Variables plus corrélées à F4 : additifs et sel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87D011C-9ADE-837C-8F70-F5872CC6E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8"/>
          <a:stretch/>
        </p:blipFill>
        <p:spPr>
          <a:xfrm>
            <a:off x="8204201" y="188113"/>
            <a:ext cx="3552834" cy="31593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436C7BC-223C-73E0-B50D-1C404330F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72"/>
          <a:stretch/>
        </p:blipFill>
        <p:spPr>
          <a:xfrm>
            <a:off x="8204200" y="3520018"/>
            <a:ext cx="3552834" cy="3159317"/>
          </a:xfrm>
          <a:prstGeom prst="rect">
            <a:avLst/>
          </a:prstGeom>
        </p:spPr>
      </p:pic>
      <p:grpSp>
        <p:nvGrpSpPr>
          <p:cNvPr id="120" name="Group 45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06401" y="2320171"/>
            <a:ext cx="867485" cy="115439"/>
            <a:chOff x="8910933" y="1861308"/>
            <a:chExt cx="867485" cy="115439"/>
          </a:xfrm>
        </p:grpSpPr>
        <p:sp>
          <p:nvSpPr>
            <p:cNvPr id="121" name="Rectangle 46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48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BEBB09-9AEA-B40E-1D4D-986EABA8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56464C-D900-E2C4-3256-AE144309B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74" y="295754"/>
            <a:ext cx="9229167" cy="597083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ACP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8E761EF-C331-5C57-285E-B139B45C6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13" y="1355476"/>
            <a:ext cx="3342551" cy="4147048"/>
          </a:xfrm>
        </p:spPr>
        <p:txBody>
          <a:bodyPr anchor="ctr">
            <a:noAutofit/>
          </a:bodyPr>
          <a:lstStyle/>
          <a:p>
            <a:pPr marL="342900" indent="-342900" algn="ctr">
              <a:buFontTx/>
              <a:buChar char="-"/>
            </a:pPr>
            <a:r>
              <a:rPr lang="en-US" sz="1600" dirty="0"/>
              <a:t>Projection des </a:t>
            </a:r>
            <a:r>
              <a:rPr lang="en-US" sz="1600" dirty="0" err="1"/>
              <a:t>individus</a:t>
            </a:r>
            <a:r>
              <a:rPr lang="en-US" sz="1600" dirty="0"/>
              <a:t> </a:t>
            </a:r>
            <a:r>
              <a:rPr lang="en-US" sz="1600" dirty="0" err="1"/>
              <a:t>selon</a:t>
            </a:r>
            <a:r>
              <a:rPr lang="en-US" sz="1600" dirty="0"/>
              <a:t> les </a:t>
            </a:r>
            <a:r>
              <a:rPr lang="en-US" sz="1600" dirty="0" err="1"/>
              <a:t>composantes</a:t>
            </a:r>
            <a:r>
              <a:rPr lang="en-US" sz="1600" dirty="0"/>
              <a:t> F1/F2</a:t>
            </a:r>
          </a:p>
          <a:p>
            <a:pPr marL="342900" indent="-342900" algn="ctr">
              <a:buFontTx/>
              <a:buChar char="-"/>
            </a:pPr>
            <a:endParaRPr lang="en-US" sz="1600" dirty="0"/>
          </a:p>
          <a:p>
            <a:pPr marL="342900" indent="-342900" algn="ctr">
              <a:buFontTx/>
              <a:buChar char="-"/>
            </a:pPr>
            <a:r>
              <a:rPr lang="en-US" sz="1600" dirty="0"/>
              <a:t>Meilleur cluster que les variables </a:t>
            </a:r>
            <a:r>
              <a:rPr lang="en-US" sz="1600" dirty="0" err="1"/>
              <a:t>initiales</a:t>
            </a:r>
            <a:r>
              <a:rPr lang="en-US" sz="1600" dirty="0"/>
              <a:t> </a:t>
            </a:r>
          </a:p>
          <a:p>
            <a:pPr marL="342900" indent="-342900" algn="ctr">
              <a:buFontTx/>
              <a:buChar char="-"/>
            </a:pPr>
            <a:endParaRPr lang="en-US" sz="1600" dirty="0"/>
          </a:p>
          <a:p>
            <a:pPr marL="342900" indent="-342900" algn="ctr">
              <a:buFontTx/>
              <a:buChar char="-"/>
            </a:pPr>
            <a:r>
              <a:rPr lang="en-US" sz="1600" dirty="0" err="1"/>
              <a:t>Précision</a:t>
            </a:r>
            <a:r>
              <a:rPr lang="en-US" sz="1600" dirty="0"/>
              <a:t> </a:t>
            </a:r>
            <a:r>
              <a:rPr lang="en-US" sz="1600" dirty="0" err="1"/>
              <a:t>basse</a:t>
            </a:r>
            <a:r>
              <a:rPr lang="en-US" sz="1600" dirty="0"/>
              <a:t> </a:t>
            </a:r>
          </a:p>
          <a:p>
            <a:pPr marL="342900" indent="-342900" algn="ctr">
              <a:buFontTx/>
              <a:buChar char="-"/>
            </a:pPr>
            <a:endParaRPr lang="en-US" sz="1600" dirty="0"/>
          </a:p>
          <a:p>
            <a:pPr marL="342900" indent="-342900" algn="ctr">
              <a:buFontTx/>
              <a:buChar char="-"/>
            </a:pPr>
            <a:r>
              <a:rPr lang="en-US" sz="1600" dirty="0" err="1"/>
              <a:t>Nombre</a:t>
            </a:r>
            <a:r>
              <a:rPr lang="en-US" sz="1600" dirty="0"/>
              <a:t> de </a:t>
            </a:r>
            <a:r>
              <a:rPr lang="en-US" sz="1600" dirty="0" err="1"/>
              <a:t>composantes</a:t>
            </a:r>
            <a:r>
              <a:rPr lang="en-US" sz="1600" dirty="0"/>
              <a:t> important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2C7BDC4-538B-A4BA-D17F-9AF84196E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26" y="1497404"/>
            <a:ext cx="3301033" cy="271510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F22482A-9E5D-94D8-6BBB-5EC20D2B7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62" y="4817071"/>
            <a:ext cx="3832855" cy="392766"/>
          </a:xfrm>
          <a:prstGeom prst="rect">
            <a:avLst/>
          </a:prstGeom>
        </p:spPr>
      </p:pic>
      <p:grpSp>
        <p:nvGrpSpPr>
          <p:cNvPr id="15" name="Group 19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54127"/>
            <a:ext cx="867485" cy="115439"/>
            <a:chOff x="8910933" y="1861308"/>
            <a:chExt cx="867485" cy="115439"/>
          </a:xfrm>
        </p:grpSpPr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B1C3A842-D375-F50E-A6EC-168DC9D22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290" y="1583189"/>
            <a:ext cx="3305636" cy="254353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BED8CCC-4E77-3B4D-AB10-75E937CA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45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CB299-7F3D-FE61-1018-E9968175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47472"/>
            <a:ext cx="10134600" cy="5127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Présentation de l’application</a:t>
            </a:r>
          </a:p>
        </p:txBody>
      </p:sp>
      <p:pic>
        <p:nvPicPr>
          <p:cNvPr id="17" name="Espace réservé du contenu 16" descr="Une image contenant table&#10;&#10;Description générée automatiquement">
            <a:extLst>
              <a:ext uri="{FF2B5EF4-FFF2-40B4-BE49-F238E27FC236}">
                <a16:creationId xmlns:a16="http://schemas.microsoft.com/office/drawing/2014/main" id="{4CDF56F1-C4D2-D344-F51E-5DB0A8E2B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8" y="3287731"/>
            <a:ext cx="4555989" cy="2238029"/>
          </a:xfrm>
        </p:spPr>
      </p:pic>
      <p:pic>
        <p:nvPicPr>
          <p:cNvPr id="21" name="Image 20" descr="Une image contenant table&#10;&#10;Description générée automatiquement">
            <a:extLst>
              <a:ext uri="{FF2B5EF4-FFF2-40B4-BE49-F238E27FC236}">
                <a16:creationId xmlns:a16="http://schemas.microsoft.com/office/drawing/2014/main" id="{12299D1B-33F8-7324-D43E-C199B8D95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592" y="3287731"/>
            <a:ext cx="4476057" cy="223802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11E3211-A47F-0348-1FAA-D0C799011F49}"/>
              </a:ext>
            </a:extLst>
          </p:cNvPr>
          <p:cNvSpPr txBox="1"/>
          <p:nvPr/>
        </p:nvSpPr>
        <p:spPr>
          <a:xfrm>
            <a:off x="475488" y="1427656"/>
            <a:ext cx="11241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fr-FR" dirty="0"/>
              <a:t>2 types de programme : Perte de poids ou prise de poids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Se base sur 5 variables : énergie, graisses, fibres, nutrition grade, sucres</a:t>
            </a:r>
          </a:p>
          <a:p>
            <a:pPr algn="ctr"/>
            <a:r>
              <a:rPr lang="fr-FR" dirty="0"/>
              <a:t>- Conserver une alimentation saine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119E91D-BA37-BA1B-F930-286B9BAC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68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CB299-7F3D-FE61-1018-E9968175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47472"/>
            <a:ext cx="10134600" cy="51277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Présentation de l’application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7895BE0A-AC00-450B-6BB8-69084C380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35922"/>
              </p:ext>
            </p:extLst>
          </p:nvPr>
        </p:nvGraphicFramePr>
        <p:xfrm>
          <a:off x="1028700" y="1393828"/>
          <a:ext cx="386334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1670">
                  <a:extLst>
                    <a:ext uri="{9D8B030D-6E8A-4147-A177-3AD203B41FA5}">
                      <a16:colId xmlns:a16="http://schemas.microsoft.com/office/drawing/2014/main" val="3869229955"/>
                    </a:ext>
                  </a:extLst>
                </a:gridCol>
                <a:gridCol w="1931670">
                  <a:extLst>
                    <a:ext uri="{9D8B030D-6E8A-4147-A177-3AD203B41FA5}">
                      <a16:colId xmlns:a16="http://schemas.microsoft.com/office/drawing/2014/main" val="4255448796"/>
                    </a:ext>
                  </a:extLst>
                </a:gridCol>
              </a:tblGrid>
              <a:tr h="301824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Prise de poids</a:t>
                      </a:r>
                    </a:p>
                  </a:txBody>
                  <a:tcP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Perte de poids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030816"/>
                  </a:ext>
                </a:extLst>
              </a:tr>
              <a:tr h="301824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Nutrition grade a/b</a:t>
                      </a:r>
                    </a:p>
                  </a:txBody>
                  <a:tcP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Nutrition grade a/b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113812"/>
                  </a:ext>
                </a:extLst>
              </a:tr>
              <a:tr h="301824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+ Energie</a:t>
                      </a:r>
                    </a:p>
                  </a:txBody>
                  <a:tcP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- Energie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03225"/>
                  </a:ext>
                </a:extLst>
              </a:tr>
              <a:tr h="301824">
                <a:tc>
                  <a:txBody>
                    <a:bodyPr/>
                    <a:lstStyle/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- Graisses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324536"/>
                  </a:ext>
                </a:extLst>
              </a:tr>
              <a:tr h="301824">
                <a:tc>
                  <a:txBody>
                    <a:bodyPr/>
                    <a:lstStyle/>
                    <a:p>
                      <a:endParaRPr lang="fr-FR" sz="16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- Sucres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86901"/>
                  </a:ext>
                </a:extLst>
              </a:tr>
              <a:tr h="301824">
                <a:tc>
                  <a:txBody>
                    <a:bodyPr/>
                    <a:lstStyle/>
                    <a:p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+ Fibres</a:t>
                      </a:r>
                    </a:p>
                  </a:txBody>
                  <a:tcPr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686754"/>
                  </a:ext>
                </a:extLst>
              </a:tr>
            </a:tbl>
          </a:graphicData>
        </a:graphic>
      </p:graphicFrame>
      <p:grpSp>
        <p:nvGrpSpPr>
          <p:cNvPr id="25" name="Groupe 24">
            <a:extLst>
              <a:ext uri="{FF2B5EF4-FFF2-40B4-BE49-F238E27FC236}">
                <a16:creationId xmlns:a16="http://schemas.microsoft.com/office/drawing/2014/main" id="{23705F93-18ED-7C08-D22E-91A1F84CB403}"/>
              </a:ext>
            </a:extLst>
          </p:cNvPr>
          <p:cNvGrpSpPr/>
          <p:nvPr/>
        </p:nvGrpSpPr>
        <p:grpSpPr>
          <a:xfrm>
            <a:off x="6976867" y="1494196"/>
            <a:ext cx="3661233" cy="1810945"/>
            <a:chOff x="7141459" y="1433114"/>
            <a:chExt cx="3661233" cy="18109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ED3E607-D292-B3E1-B021-601B51901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459" y="1433114"/>
              <a:ext cx="1786718" cy="181094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41B2F48-89D3-A218-8679-9FEA7C58C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974" y="1433114"/>
              <a:ext cx="1786718" cy="1810945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7D77E90-C44E-328E-3C98-857374E63FDA}"/>
              </a:ext>
            </a:extLst>
          </p:cNvPr>
          <p:cNvGrpSpPr/>
          <p:nvPr/>
        </p:nvGrpSpPr>
        <p:grpSpPr>
          <a:xfrm>
            <a:off x="936426" y="4139827"/>
            <a:ext cx="3661905" cy="1858202"/>
            <a:chOff x="936426" y="4139827"/>
            <a:chExt cx="3661905" cy="1858202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EADA6F90-FBA8-7631-052D-7E133F8EB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426" y="4139828"/>
              <a:ext cx="1721477" cy="1858201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4A8B6968-8F7E-188D-FC98-B83339CFB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854" y="4139827"/>
              <a:ext cx="1721477" cy="1721477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2D01586A-AE47-5B49-58B6-63A0111209C5}"/>
              </a:ext>
            </a:extLst>
          </p:cNvPr>
          <p:cNvSpPr txBox="1"/>
          <p:nvPr/>
        </p:nvSpPr>
        <p:spPr>
          <a:xfrm>
            <a:off x="6976867" y="3491312"/>
            <a:ext cx="366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/>
              <a:t>Répartition des nutrition grade avant filtrage (prise de poids à gauche et perte de poids à droite)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081E75-10BB-8EAB-9F60-2B7217F33D2B}"/>
              </a:ext>
            </a:extLst>
          </p:cNvPr>
          <p:cNvSpPr txBox="1"/>
          <p:nvPr/>
        </p:nvSpPr>
        <p:spPr>
          <a:xfrm>
            <a:off x="937098" y="6048863"/>
            <a:ext cx="366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/>
              <a:t>Répartition des nutrition grade après filtrage (prise de poids à gauche et perte de poids à droite)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93F2F8-D678-167B-E837-8D0B2478634A}"/>
              </a:ext>
            </a:extLst>
          </p:cNvPr>
          <p:cNvSpPr txBox="1"/>
          <p:nvPr/>
        </p:nvSpPr>
        <p:spPr>
          <a:xfrm>
            <a:off x="5509701" y="5030307"/>
            <a:ext cx="608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1 seul but : atteindre ses objectifs en mangeant sainement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A4D110-1F39-F9B1-2410-62393989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5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689A3D-A2FE-D993-2608-05E74F4A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026664"/>
            <a:ext cx="10134600" cy="804672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Merci pour votre attention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7E1923-9B19-4516-B72F-6DB1877D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3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D7753FE-7408-46D8-999A-0B0C34EA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95BC29-9629-2B9E-D438-0D39FA6A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0" y="1653540"/>
            <a:ext cx="3246119" cy="2608006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Missions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D74A220-D11F-7DC4-1FFB-4C502A8B6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451675"/>
              </p:ext>
            </p:extLst>
          </p:nvPr>
        </p:nvGraphicFramePr>
        <p:xfrm>
          <a:off x="5952683" y="1042449"/>
          <a:ext cx="5210616" cy="478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A7517E-1796-EE6E-AE5D-5C091C6E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7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E0EF89-E177-8CBE-BE95-7FDC317C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Application</a:t>
            </a:r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6C291A3-345D-EA5C-B076-8F7E7067C5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01842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5D4C57-02C2-1B4D-A902-F226FA54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0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53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55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0" name="Rectangle 157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1F35FB-2FEB-5E78-87C3-484F0C2E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Nettoyage des données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9E3F67-9D90-493C-3A25-AA6365EBC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anchor="t"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dirty="0"/>
              <a:t>Visualisation des données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dirty="0"/>
              <a:t>Filtre général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dirty="0"/>
              <a:t>Filtre technique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dirty="0"/>
              <a:t>Filtrage métier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dirty="0"/>
              <a:t>Traitement valeurs aberrantes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dirty="0"/>
              <a:t>Traitement valeurs manquantes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46" name="Picture 31">
            <a:extLst>
              <a:ext uri="{FF2B5EF4-FFF2-40B4-BE49-F238E27FC236}">
                <a16:creationId xmlns:a16="http://schemas.microsoft.com/office/drawing/2014/main" id="{50542CA8-5ADA-87B6-3D01-37D2A05AC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0000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191" name="Group 159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86E140-AB97-A4AF-319C-280F7FDF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3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9" descr="Graphiques financiers sur un écran sombre">
            <a:extLst>
              <a:ext uri="{FF2B5EF4-FFF2-40B4-BE49-F238E27FC236}">
                <a16:creationId xmlns:a16="http://schemas.microsoft.com/office/drawing/2014/main" id="{FFDA0DE8-764D-5685-57C6-BB7A7DCED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E2669E-B455-E2D2-6B99-79AB9CD1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441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Visualisation des données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E7E3147-6A0B-1DD0-5085-A26BFD874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441" y="2884395"/>
            <a:ext cx="3950677" cy="2469140"/>
          </a:xfrm>
        </p:spPr>
        <p:txBody>
          <a:bodyPr>
            <a:normAutofit fontScale="92500" lnSpcReduction="20000"/>
          </a:bodyPr>
          <a:lstStyle/>
          <a:p>
            <a:pPr marL="342900" indent="-342900" algn="ctr">
              <a:buFontTx/>
              <a:buChar char="-"/>
            </a:pPr>
            <a:r>
              <a:rPr lang="fr-FR" dirty="0"/>
              <a:t>Beaucoup de données (320 772 lignes et 162 colonnes)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Nécessite une réduction</a:t>
            </a:r>
          </a:p>
          <a:p>
            <a:pPr marL="342900" indent="-342900" algn="ctr">
              <a:buFontTx/>
              <a:buChar char="-"/>
            </a:pPr>
            <a:r>
              <a:rPr lang="fr-FR" dirty="0" err="1"/>
              <a:t>Float</a:t>
            </a:r>
            <a:r>
              <a:rPr lang="fr-FR" dirty="0"/>
              <a:t> et </a:t>
            </a:r>
            <a:r>
              <a:rPr lang="fr-FR" dirty="0" err="1"/>
              <a:t>object</a:t>
            </a:r>
            <a:r>
              <a:rPr lang="fr-FR" dirty="0"/>
              <a:t> 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Visualisation globale 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Variables intérêt : nutrition grade et nutrition score</a:t>
            </a: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2543656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35915C9E-49A1-2E16-C421-0F7221554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44" t="40752" r="11408" b="34860"/>
          <a:stretch/>
        </p:blipFill>
        <p:spPr>
          <a:xfrm>
            <a:off x="6610605" y="5636554"/>
            <a:ext cx="5179067" cy="1002815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endPos="0" dir="5400000" sy="-100000" algn="bl" rotWithShape="0"/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9C32D8-642D-540A-8650-1765C975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5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E29BA4-84CC-B928-05F8-E1C8D08D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201736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Filtrage général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E7A872-6293-D2C2-613C-805378B57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039" y="3280401"/>
            <a:ext cx="5465149" cy="1741102"/>
          </a:xfrm>
        </p:spPr>
        <p:txBody>
          <a:bodyPr anchor="t"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 dirty="0"/>
              <a:t>Suppression des colonnes vides (26 colonnes)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fr-FR" sz="2400" dirty="0"/>
              <a:t>Conservation produits français ( ~31% dataset, environ 98 000 lignes)</a:t>
            </a:r>
          </a:p>
        </p:txBody>
      </p:sp>
      <p:pic>
        <p:nvPicPr>
          <p:cNvPr id="10" name="Picture 4" descr="Point d’exclamation sur un arrière-plan jaune">
            <a:extLst>
              <a:ext uri="{FF2B5EF4-FFF2-40B4-BE49-F238E27FC236}">
                <a16:creationId xmlns:a16="http://schemas.microsoft.com/office/drawing/2014/main" id="{75909C9E-B3FE-100E-F60A-ED96A8525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</a:extLst>
          </a:blip>
          <a:srcRect l="31072" r="18928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  <a:noFill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FE888D-2E6C-672D-B166-75447B7C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2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6F8911-815F-60C6-497A-280C8187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Filtrage technique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61E098-925A-997E-EB2B-1A227B1B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212" y="2716842"/>
            <a:ext cx="3943575" cy="2306621"/>
          </a:xfrm>
        </p:spPr>
        <p:txBody>
          <a:bodyPr anchor="t"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fr-FR" dirty="0"/>
              <a:t>Fixation d’un seuil d’acceptation (70%)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fr-FR" dirty="0"/>
              <a:t>Suppression des colonnes qui ne dépassent pas ce seuil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fr-FR" dirty="0"/>
              <a:t>53 colonnes restantes </a:t>
            </a:r>
          </a:p>
        </p:txBody>
      </p:sp>
      <p:pic>
        <p:nvPicPr>
          <p:cNvPr id="5" name="Picture 4" descr="Traitement de tour CNC">
            <a:extLst>
              <a:ext uri="{FF2B5EF4-FFF2-40B4-BE49-F238E27FC236}">
                <a16:creationId xmlns:a16="http://schemas.microsoft.com/office/drawing/2014/main" id="{7482C7A4-8739-3304-FF4C-51917D190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0347" r="318" b="-1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5AFCA9-74B1-5C3D-20FC-B6E6B878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1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C9656C-AED6-412E-9226-B7F19640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BC820D-D527-47CE-ABB0-DA0BB5B0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D315B-AEF9-490C-9438-C80F80405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11891037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03B24F-813C-899D-1424-70117F98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21" y="-218417"/>
            <a:ext cx="4038600" cy="169418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Filtrage métier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35902DD-B6AF-91C6-FC82-F2537B72D7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198230"/>
              </p:ext>
            </p:extLst>
          </p:nvPr>
        </p:nvGraphicFramePr>
        <p:xfrm>
          <a:off x="870973" y="1030478"/>
          <a:ext cx="5758232" cy="532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F1A0C1B0-0697-E7B9-3AD1-33AFDD6672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0" t="43409" r="11667" b="7703"/>
          <a:stretch/>
        </p:blipFill>
        <p:spPr>
          <a:xfrm>
            <a:off x="7538412" y="2668017"/>
            <a:ext cx="4348394" cy="1694180"/>
          </a:xfrm>
          <a:prstGeom prst="round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5F58C28-F87F-D3C4-C2CE-4F79A4A4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79325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4556</TotalTime>
  <Words>968</Words>
  <Application>Microsoft Office PowerPoint</Application>
  <PresentationFormat>Grand écran</PresentationFormat>
  <Paragraphs>175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Bembo</vt:lpstr>
      <vt:lpstr>Calibri</vt:lpstr>
      <vt:lpstr>Wingdings</vt:lpstr>
      <vt:lpstr>AdornVTI</vt:lpstr>
      <vt:lpstr>Conception d’une application au service de la santé publique </vt:lpstr>
      <vt:lpstr>Objectifs</vt:lpstr>
      <vt:lpstr>Missions</vt:lpstr>
      <vt:lpstr>Application</vt:lpstr>
      <vt:lpstr>Nettoyage des données </vt:lpstr>
      <vt:lpstr>Visualisation des données </vt:lpstr>
      <vt:lpstr>Filtrage général</vt:lpstr>
      <vt:lpstr>Filtrage technique</vt:lpstr>
      <vt:lpstr>Filtrage métier</vt:lpstr>
      <vt:lpstr>Valeurs aberrantes</vt:lpstr>
      <vt:lpstr>Valeurs manquantes (quantitatives) </vt:lpstr>
      <vt:lpstr>Valeurs manquantes (qualitatives)</vt:lpstr>
      <vt:lpstr>Analyse exploratoire de la donnée</vt:lpstr>
      <vt:lpstr>Analyse univariée</vt:lpstr>
      <vt:lpstr>Analyse bivariée</vt:lpstr>
      <vt:lpstr>Présentation PowerPoint</vt:lpstr>
      <vt:lpstr>Présentation PowerPoint</vt:lpstr>
      <vt:lpstr>Présentation PowerPoint</vt:lpstr>
      <vt:lpstr>Présentation PowerPoint</vt:lpstr>
      <vt:lpstr>Analyse multivariée</vt:lpstr>
      <vt:lpstr>ACP</vt:lpstr>
      <vt:lpstr>ACP</vt:lpstr>
      <vt:lpstr>Présentation de l’application</vt:lpstr>
      <vt:lpstr>Présentation de l’application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d’une application au service de la santé publique </dc:title>
  <dc:creator>Keberling Mathis</dc:creator>
  <cp:lastModifiedBy>Keberling Mathis</cp:lastModifiedBy>
  <cp:revision>1</cp:revision>
  <dcterms:created xsi:type="dcterms:W3CDTF">2023-01-25T09:54:02Z</dcterms:created>
  <dcterms:modified xsi:type="dcterms:W3CDTF">2023-02-07T08:18:36Z</dcterms:modified>
</cp:coreProperties>
</file>